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8" r:id="rId4"/>
    <p:sldId id="263" r:id="rId5"/>
    <p:sldId id="257" r:id="rId6"/>
    <p:sldId id="264" r:id="rId7"/>
    <p:sldId id="259" r:id="rId8"/>
    <p:sldId id="260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9" r:id="rId17"/>
    <p:sldId id="273" r:id="rId18"/>
    <p:sldId id="272" r:id="rId19"/>
    <p:sldId id="275" r:id="rId20"/>
    <p:sldId id="277" r:id="rId21"/>
    <p:sldId id="278" r:id="rId22"/>
    <p:sldId id="276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12" Type="http://schemas.openxmlformats.org/officeDocument/2006/relationships/image" Target="../media/image50.sv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sv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12" Type="http://schemas.openxmlformats.org/officeDocument/2006/relationships/image" Target="../media/image50.sv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sv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8F94FF-006B-44AE-9750-0FDBCE33D1F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BAF106C3-9268-4964-BE90-DC12CC20BDB6}">
      <dgm:prSet phldrT="[文字]"/>
      <dgm:spPr>
        <a:solidFill>
          <a:schemeClr val="tx2">
            <a:lumMod val="75000"/>
            <a:lumOff val="25000"/>
          </a:schemeClr>
        </a:solidFill>
      </dgm:spPr>
      <dgm:t>
        <a:bodyPr/>
        <a:lstStyle/>
        <a:p>
          <a:pPr>
            <a:buAutoNum type="arabicPeriod"/>
          </a:pPr>
          <a:r>
            <a:rPr lang="zh-TW" altLang="en-US" dirty="0"/>
            <a:t>即便在出門旅遊前，無準備足量資料時也能快速使用。</a:t>
          </a:r>
        </a:p>
      </dgm:t>
    </dgm:pt>
    <dgm:pt modelId="{D14EFF3E-D497-42F9-A30D-91D92013E9BB}" type="parTrans" cxnId="{C8A85F00-EA65-4732-B28A-ACB22AFDFDAB}">
      <dgm:prSet/>
      <dgm:spPr/>
      <dgm:t>
        <a:bodyPr/>
        <a:lstStyle/>
        <a:p>
          <a:endParaRPr lang="zh-TW" altLang="en-US"/>
        </a:p>
      </dgm:t>
    </dgm:pt>
    <dgm:pt modelId="{41EDFD84-3B9C-4814-92D3-CF12F1CFD352}" type="sibTrans" cxnId="{C8A85F00-EA65-4732-B28A-ACB22AFDFDAB}">
      <dgm:prSet/>
      <dgm:spPr/>
      <dgm:t>
        <a:bodyPr/>
        <a:lstStyle/>
        <a:p>
          <a:endParaRPr lang="zh-TW" altLang="en-US"/>
        </a:p>
      </dgm:t>
    </dgm:pt>
    <dgm:pt modelId="{FDEE35D6-9645-4C7F-B7DE-A39EA7AAEB96}">
      <dgm:prSet phldrT="[文字]"/>
      <dgm:spPr/>
      <dgm:t>
        <a:bodyPr/>
        <a:lstStyle/>
        <a:p>
          <a:pPr>
            <a:buClr>
              <a:prstClr val="black">
                <a:lumMod val="85000"/>
                <a:lumOff val="15000"/>
              </a:prstClr>
            </a:buClr>
            <a:buSzTx/>
          </a:pPr>
          <a:r>
            <a:rPr kumimoji="0" lang="zh-TW" altLang="en-US" b="0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如何和現有部落格、網頁做出區隔。</a:t>
          </a:r>
          <a:endParaRPr lang="zh-TW" altLang="en-US" dirty="0">
            <a:solidFill>
              <a:schemeClr val="bg1"/>
            </a:solidFill>
          </a:endParaRPr>
        </a:p>
      </dgm:t>
    </dgm:pt>
    <dgm:pt modelId="{9E0F3A28-0833-49B1-A856-287DA0241C34}" type="parTrans" cxnId="{22CEEEB9-C399-4C48-A66E-1A6AC18BFC9F}">
      <dgm:prSet/>
      <dgm:spPr/>
      <dgm:t>
        <a:bodyPr/>
        <a:lstStyle/>
        <a:p>
          <a:endParaRPr lang="zh-TW" altLang="en-US"/>
        </a:p>
      </dgm:t>
    </dgm:pt>
    <dgm:pt modelId="{93B93033-C324-48B5-A7BD-76B8F0E44E4A}" type="sibTrans" cxnId="{22CEEEB9-C399-4C48-A66E-1A6AC18BFC9F}">
      <dgm:prSet/>
      <dgm:spPr/>
      <dgm:t>
        <a:bodyPr/>
        <a:lstStyle/>
        <a:p>
          <a:endParaRPr lang="zh-TW" altLang="en-US"/>
        </a:p>
      </dgm:t>
    </dgm:pt>
    <dgm:pt modelId="{A6146F6D-31F2-4F7C-B35C-64D2F7A2E598}">
      <dgm:prSet phldrT="[文字]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kumimoji="0" lang="zh-TW" altLang="en-US" b="0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要做出什麼功能，且用能結合的程式碼做出規劃。</a:t>
          </a:r>
          <a:endParaRPr lang="zh-TW" altLang="en-US" dirty="0">
            <a:solidFill>
              <a:schemeClr val="bg1"/>
            </a:solidFill>
          </a:endParaRPr>
        </a:p>
      </dgm:t>
    </dgm:pt>
    <dgm:pt modelId="{6A788CFF-47F4-482F-9183-2B65EB27B214}" type="parTrans" cxnId="{6F7956B7-3B1F-4E7D-BCC0-D4D1FB81D0B5}">
      <dgm:prSet/>
      <dgm:spPr/>
      <dgm:t>
        <a:bodyPr/>
        <a:lstStyle/>
        <a:p>
          <a:endParaRPr lang="zh-TW" altLang="en-US"/>
        </a:p>
      </dgm:t>
    </dgm:pt>
    <dgm:pt modelId="{002FAC3B-CB74-4E56-A181-4B950AB48D1E}" type="sibTrans" cxnId="{6F7956B7-3B1F-4E7D-BCC0-D4D1FB81D0B5}">
      <dgm:prSet/>
      <dgm:spPr/>
      <dgm:t>
        <a:bodyPr/>
        <a:lstStyle/>
        <a:p>
          <a:endParaRPr lang="zh-TW" altLang="en-US"/>
        </a:p>
      </dgm:t>
    </dgm:pt>
    <dgm:pt modelId="{EA6826ED-83E7-4B6E-93A4-A05241AE756F}" type="pres">
      <dgm:prSet presAssocID="{5B8F94FF-006B-44AE-9750-0FDBCE33D1FD}" presName="outerComposite" presStyleCnt="0">
        <dgm:presLayoutVars>
          <dgm:chMax val="5"/>
          <dgm:dir/>
          <dgm:resizeHandles val="exact"/>
        </dgm:presLayoutVars>
      </dgm:prSet>
      <dgm:spPr/>
    </dgm:pt>
    <dgm:pt modelId="{71FC887C-4B74-4B32-AA05-9466660B92D0}" type="pres">
      <dgm:prSet presAssocID="{5B8F94FF-006B-44AE-9750-0FDBCE33D1FD}" presName="dummyMaxCanvas" presStyleCnt="0">
        <dgm:presLayoutVars/>
      </dgm:prSet>
      <dgm:spPr/>
    </dgm:pt>
    <dgm:pt modelId="{B4CAE508-4299-4193-9125-B595E15E0BFB}" type="pres">
      <dgm:prSet presAssocID="{5B8F94FF-006B-44AE-9750-0FDBCE33D1FD}" presName="ThreeNodes_1" presStyleLbl="node1" presStyleIdx="0" presStyleCnt="3">
        <dgm:presLayoutVars>
          <dgm:bulletEnabled val="1"/>
        </dgm:presLayoutVars>
      </dgm:prSet>
      <dgm:spPr/>
    </dgm:pt>
    <dgm:pt modelId="{79F40C6A-5229-4687-B1E6-A6B1185C41D6}" type="pres">
      <dgm:prSet presAssocID="{5B8F94FF-006B-44AE-9750-0FDBCE33D1FD}" presName="ThreeNodes_2" presStyleLbl="node1" presStyleIdx="1" presStyleCnt="3">
        <dgm:presLayoutVars>
          <dgm:bulletEnabled val="1"/>
        </dgm:presLayoutVars>
      </dgm:prSet>
      <dgm:spPr/>
    </dgm:pt>
    <dgm:pt modelId="{197216B5-3857-480E-980E-234B0A307DE0}" type="pres">
      <dgm:prSet presAssocID="{5B8F94FF-006B-44AE-9750-0FDBCE33D1FD}" presName="ThreeNodes_3" presStyleLbl="node1" presStyleIdx="2" presStyleCnt="3">
        <dgm:presLayoutVars>
          <dgm:bulletEnabled val="1"/>
        </dgm:presLayoutVars>
      </dgm:prSet>
      <dgm:spPr/>
    </dgm:pt>
    <dgm:pt modelId="{8988D978-12B5-4739-9634-645462CF5286}" type="pres">
      <dgm:prSet presAssocID="{5B8F94FF-006B-44AE-9750-0FDBCE33D1FD}" presName="ThreeConn_1-2" presStyleLbl="fgAccFollowNode1" presStyleIdx="0" presStyleCnt="2">
        <dgm:presLayoutVars>
          <dgm:bulletEnabled val="1"/>
        </dgm:presLayoutVars>
      </dgm:prSet>
      <dgm:spPr/>
    </dgm:pt>
    <dgm:pt modelId="{761BF96B-C1E2-495B-B5C3-8C1461946C85}" type="pres">
      <dgm:prSet presAssocID="{5B8F94FF-006B-44AE-9750-0FDBCE33D1FD}" presName="ThreeConn_2-3" presStyleLbl="fgAccFollowNode1" presStyleIdx="1" presStyleCnt="2">
        <dgm:presLayoutVars>
          <dgm:bulletEnabled val="1"/>
        </dgm:presLayoutVars>
      </dgm:prSet>
      <dgm:spPr/>
    </dgm:pt>
    <dgm:pt modelId="{BD4C93E2-C15B-415B-9EF2-267841C49E38}" type="pres">
      <dgm:prSet presAssocID="{5B8F94FF-006B-44AE-9750-0FDBCE33D1FD}" presName="ThreeNodes_1_text" presStyleLbl="node1" presStyleIdx="2" presStyleCnt="3">
        <dgm:presLayoutVars>
          <dgm:bulletEnabled val="1"/>
        </dgm:presLayoutVars>
      </dgm:prSet>
      <dgm:spPr/>
    </dgm:pt>
    <dgm:pt modelId="{493CCD50-4B8C-4C4F-9730-E315415C1E95}" type="pres">
      <dgm:prSet presAssocID="{5B8F94FF-006B-44AE-9750-0FDBCE33D1FD}" presName="ThreeNodes_2_text" presStyleLbl="node1" presStyleIdx="2" presStyleCnt="3">
        <dgm:presLayoutVars>
          <dgm:bulletEnabled val="1"/>
        </dgm:presLayoutVars>
      </dgm:prSet>
      <dgm:spPr/>
    </dgm:pt>
    <dgm:pt modelId="{95634818-B2A7-462A-A88E-83C404F7B9DC}" type="pres">
      <dgm:prSet presAssocID="{5B8F94FF-006B-44AE-9750-0FDBCE33D1F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8A85F00-EA65-4732-B28A-ACB22AFDFDAB}" srcId="{5B8F94FF-006B-44AE-9750-0FDBCE33D1FD}" destId="{BAF106C3-9268-4964-BE90-DC12CC20BDB6}" srcOrd="0" destOrd="0" parTransId="{D14EFF3E-D497-42F9-A30D-91D92013E9BB}" sibTransId="{41EDFD84-3B9C-4814-92D3-CF12F1CFD352}"/>
    <dgm:cxn modelId="{10222E03-F40D-4191-98EE-08FBC8B1C579}" type="presOf" srcId="{5B8F94FF-006B-44AE-9750-0FDBCE33D1FD}" destId="{EA6826ED-83E7-4B6E-93A4-A05241AE756F}" srcOrd="0" destOrd="0" presId="urn:microsoft.com/office/officeart/2005/8/layout/vProcess5"/>
    <dgm:cxn modelId="{F6BFC10A-9942-41B3-A2BA-CFFC5AB45D23}" type="presOf" srcId="{A6146F6D-31F2-4F7C-B35C-64D2F7A2E598}" destId="{95634818-B2A7-462A-A88E-83C404F7B9DC}" srcOrd="1" destOrd="0" presId="urn:microsoft.com/office/officeart/2005/8/layout/vProcess5"/>
    <dgm:cxn modelId="{4DAB7411-7D6D-4535-8C85-A38ECD4B3086}" type="presOf" srcId="{A6146F6D-31F2-4F7C-B35C-64D2F7A2E598}" destId="{197216B5-3857-480E-980E-234B0A307DE0}" srcOrd="0" destOrd="0" presId="urn:microsoft.com/office/officeart/2005/8/layout/vProcess5"/>
    <dgm:cxn modelId="{3DE70540-E6E9-4DA3-BF98-5D000BC24E95}" type="presOf" srcId="{41EDFD84-3B9C-4814-92D3-CF12F1CFD352}" destId="{8988D978-12B5-4739-9634-645462CF5286}" srcOrd="0" destOrd="0" presId="urn:microsoft.com/office/officeart/2005/8/layout/vProcess5"/>
    <dgm:cxn modelId="{26AE0E5B-6BD2-4517-8C23-703D38E2DDFD}" type="presOf" srcId="{BAF106C3-9268-4964-BE90-DC12CC20BDB6}" destId="{BD4C93E2-C15B-415B-9EF2-267841C49E38}" srcOrd="1" destOrd="0" presId="urn:microsoft.com/office/officeart/2005/8/layout/vProcess5"/>
    <dgm:cxn modelId="{0732F943-E4C5-4CD6-855D-EEB89038D500}" type="presOf" srcId="{FDEE35D6-9645-4C7F-B7DE-A39EA7AAEB96}" destId="{493CCD50-4B8C-4C4F-9730-E315415C1E95}" srcOrd="1" destOrd="0" presId="urn:microsoft.com/office/officeart/2005/8/layout/vProcess5"/>
    <dgm:cxn modelId="{6E9B1289-5B83-4D76-8B96-CC03A0E16FC6}" type="presOf" srcId="{FDEE35D6-9645-4C7F-B7DE-A39EA7AAEB96}" destId="{79F40C6A-5229-4687-B1E6-A6B1185C41D6}" srcOrd="0" destOrd="0" presId="urn:microsoft.com/office/officeart/2005/8/layout/vProcess5"/>
    <dgm:cxn modelId="{0EEBF08D-359F-42B2-80D9-2068B66F7315}" type="presOf" srcId="{93B93033-C324-48B5-A7BD-76B8F0E44E4A}" destId="{761BF96B-C1E2-495B-B5C3-8C1461946C85}" srcOrd="0" destOrd="0" presId="urn:microsoft.com/office/officeart/2005/8/layout/vProcess5"/>
    <dgm:cxn modelId="{6F7956B7-3B1F-4E7D-BCC0-D4D1FB81D0B5}" srcId="{5B8F94FF-006B-44AE-9750-0FDBCE33D1FD}" destId="{A6146F6D-31F2-4F7C-B35C-64D2F7A2E598}" srcOrd="2" destOrd="0" parTransId="{6A788CFF-47F4-482F-9183-2B65EB27B214}" sibTransId="{002FAC3B-CB74-4E56-A181-4B950AB48D1E}"/>
    <dgm:cxn modelId="{22CEEEB9-C399-4C48-A66E-1A6AC18BFC9F}" srcId="{5B8F94FF-006B-44AE-9750-0FDBCE33D1FD}" destId="{FDEE35D6-9645-4C7F-B7DE-A39EA7AAEB96}" srcOrd="1" destOrd="0" parTransId="{9E0F3A28-0833-49B1-A856-287DA0241C34}" sibTransId="{93B93033-C324-48B5-A7BD-76B8F0E44E4A}"/>
    <dgm:cxn modelId="{770968DF-11F8-4F4A-A478-7D4D41D7FA7C}" type="presOf" srcId="{BAF106C3-9268-4964-BE90-DC12CC20BDB6}" destId="{B4CAE508-4299-4193-9125-B595E15E0BFB}" srcOrd="0" destOrd="0" presId="urn:microsoft.com/office/officeart/2005/8/layout/vProcess5"/>
    <dgm:cxn modelId="{7C5DC9C7-8D88-403E-BDFD-02E5477F2F5F}" type="presParOf" srcId="{EA6826ED-83E7-4B6E-93A4-A05241AE756F}" destId="{71FC887C-4B74-4B32-AA05-9466660B92D0}" srcOrd="0" destOrd="0" presId="urn:microsoft.com/office/officeart/2005/8/layout/vProcess5"/>
    <dgm:cxn modelId="{0CE61B94-9EFE-4F43-9161-4D1FD08BA711}" type="presParOf" srcId="{EA6826ED-83E7-4B6E-93A4-A05241AE756F}" destId="{B4CAE508-4299-4193-9125-B595E15E0BFB}" srcOrd="1" destOrd="0" presId="urn:microsoft.com/office/officeart/2005/8/layout/vProcess5"/>
    <dgm:cxn modelId="{D53E2F4F-89B6-466D-9FB7-D170C9629F1B}" type="presParOf" srcId="{EA6826ED-83E7-4B6E-93A4-A05241AE756F}" destId="{79F40C6A-5229-4687-B1E6-A6B1185C41D6}" srcOrd="2" destOrd="0" presId="urn:microsoft.com/office/officeart/2005/8/layout/vProcess5"/>
    <dgm:cxn modelId="{10C2A6F3-BDB9-4BAC-AE4B-6FD52D6B5371}" type="presParOf" srcId="{EA6826ED-83E7-4B6E-93A4-A05241AE756F}" destId="{197216B5-3857-480E-980E-234B0A307DE0}" srcOrd="3" destOrd="0" presId="urn:microsoft.com/office/officeart/2005/8/layout/vProcess5"/>
    <dgm:cxn modelId="{ABAEC1ED-6103-4C29-9FA9-A1B7F221C517}" type="presParOf" srcId="{EA6826ED-83E7-4B6E-93A4-A05241AE756F}" destId="{8988D978-12B5-4739-9634-645462CF5286}" srcOrd="4" destOrd="0" presId="urn:microsoft.com/office/officeart/2005/8/layout/vProcess5"/>
    <dgm:cxn modelId="{F29D1F07-22AC-4C18-893F-0738F37F82FD}" type="presParOf" srcId="{EA6826ED-83E7-4B6E-93A4-A05241AE756F}" destId="{761BF96B-C1E2-495B-B5C3-8C1461946C85}" srcOrd="5" destOrd="0" presId="urn:microsoft.com/office/officeart/2005/8/layout/vProcess5"/>
    <dgm:cxn modelId="{E1228D38-3894-49D8-B662-672C0E7948D3}" type="presParOf" srcId="{EA6826ED-83E7-4B6E-93A4-A05241AE756F}" destId="{BD4C93E2-C15B-415B-9EF2-267841C49E38}" srcOrd="6" destOrd="0" presId="urn:microsoft.com/office/officeart/2005/8/layout/vProcess5"/>
    <dgm:cxn modelId="{8C503743-4043-48C4-A838-728204AF8963}" type="presParOf" srcId="{EA6826ED-83E7-4B6E-93A4-A05241AE756F}" destId="{493CCD50-4B8C-4C4F-9730-E315415C1E95}" srcOrd="7" destOrd="0" presId="urn:microsoft.com/office/officeart/2005/8/layout/vProcess5"/>
    <dgm:cxn modelId="{BE0085AC-DBF6-4623-9EC5-C41BFB8C2B00}" type="presParOf" srcId="{EA6826ED-83E7-4B6E-93A4-A05241AE756F}" destId="{95634818-B2A7-462A-A88E-83C404F7B9D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F59706-8267-441D-8921-6C7AC5065A34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97E7A28-E53A-4BA0-8CEA-3EBEC8DBE39C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選單</a:t>
          </a:r>
        </a:p>
      </dgm:t>
    </dgm:pt>
    <dgm:pt modelId="{07DA330B-8817-4070-ABB0-0A9E729B43B7}" type="parTrans" cxnId="{7D63551B-199F-4482-82B2-BE7484E6C87A}">
      <dgm:prSet/>
      <dgm:spPr/>
      <dgm:t>
        <a:bodyPr/>
        <a:lstStyle/>
        <a:p>
          <a:endParaRPr lang="zh-TW" altLang="en-US"/>
        </a:p>
      </dgm:t>
    </dgm:pt>
    <dgm:pt modelId="{8411FEEF-D692-46FE-93E7-E87BFE22FDCA}" type="sibTrans" cxnId="{7D63551B-199F-4482-82B2-BE7484E6C87A}">
      <dgm:prSet/>
      <dgm:spPr/>
      <dgm:t>
        <a:bodyPr/>
        <a:lstStyle/>
        <a:p>
          <a:endParaRPr lang="zh-TW" altLang="en-US"/>
        </a:p>
      </dgm:t>
    </dgm:pt>
    <dgm:pt modelId="{FAF65E02-2422-4DA4-A24C-7BC13E3B2169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座標</a:t>
          </a:r>
        </a:p>
      </dgm:t>
    </dgm:pt>
    <dgm:pt modelId="{5CC73D7C-78C0-4602-BC0F-028B73203DA8}" type="parTrans" cxnId="{7F79B9A4-51BC-46EB-AD77-F1F54BAD442E}">
      <dgm:prSet/>
      <dgm:spPr/>
      <dgm:t>
        <a:bodyPr/>
        <a:lstStyle/>
        <a:p>
          <a:endParaRPr lang="zh-TW" altLang="en-US"/>
        </a:p>
      </dgm:t>
    </dgm:pt>
    <dgm:pt modelId="{F43428E6-5F58-474C-B437-4DB8CC62DAE3}" type="sibTrans" cxnId="{7F79B9A4-51BC-46EB-AD77-F1F54BAD442E}">
      <dgm:prSet/>
      <dgm:spPr/>
      <dgm:t>
        <a:bodyPr/>
        <a:lstStyle/>
        <a:p>
          <a:endParaRPr lang="zh-TW" altLang="en-US"/>
        </a:p>
      </dgm:t>
    </dgm:pt>
    <dgm:pt modelId="{4D3BB61C-374D-4DFB-A903-B037843D4B5A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表單</a:t>
          </a:r>
        </a:p>
      </dgm:t>
    </dgm:pt>
    <dgm:pt modelId="{5E95E5F2-80ED-4E37-B328-330983FFE63D}" type="parTrans" cxnId="{2AA979CE-3887-42DA-948F-E15548B61859}">
      <dgm:prSet/>
      <dgm:spPr/>
      <dgm:t>
        <a:bodyPr/>
        <a:lstStyle/>
        <a:p>
          <a:endParaRPr lang="zh-TW" altLang="en-US"/>
        </a:p>
      </dgm:t>
    </dgm:pt>
    <dgm:pt modelId="{3E2165E9-F7A3-4F76-B6B4-9478B5284E94}" type="sibTrans" cxnId="{2AA979CE-3887-42DA-948F-E15548B61859}">
      <dgm:prSet/>
      <dgm:spPr/>
      <dgm:t>
        <a:bodyPr/>
        <a:lstStyle/>
        <a:p>
          <a:endParaRPr lang="zh-TW" altLang="en-US"/>
        </a:p>
      </dgm:t>
    </dgm:pt>
    <dgm:pt modelId="{05273139-C8A8-475E-9113-2296033D0FD6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簡介</a:t>
          </a:r>
        </a:p>
      </dgm:t>
    </dgm:pt>
    <dgm:pt modelId="{46F36F7E-9B26-41F8-A554-5602591A2EE2}" type="parTrans" cxnId="{D433D9E9-7A0E-45BC-B506-B92E3CBE5A10}">
      <dgm:prSet/>
      <dgm:spPr/>
      <dgm:t>
        <a:bodyPr/>
        <a:lstStyle/>
        <a:p>
          <a:endParaRPr lang="zh-TW" altLang="en-US"/>
        </a:p>
      </dgm:t>
    </dgm:pt>
    <dgm:pt modelId="{067360EB-AD29-443B-BFAC-E647134D8C3A}" type="sibTrans" cxnId="{D433D9E9-7A0E-45BC-B506-B92E3CBE5A10}">
      <dgm:prSet/>
      <dgm:spPr/>
      <dgm:t>
        <a:bodyPr/>
        <a:lstStyle/>
        <a:p>
          <a:endParaRPr lang="zh-TW" altLang="en-US"/>
        </a:p>
      </dgm:t>
    </dgm:pt>
    <dgm:pt modelId="{C420D218-ADDA-4DAE-B7E5-7217CE7ED8BE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開頭</a:t>
          </a:r>
        </a:p>
      </dgm:t>
    </dgm:pt>
    <dgm:pt modelId="{CCE235B5-D58A-41DB-A01E-85C6587A7B44}" type="parTrans" cxnId="{C45D6B56-5B3C-47B7-8448-3480339E21E9}">
      <dgm:prSet/>
      <dgm:spPr/>
      <dgm:t>
        <a:bodyPr/>
        <a:lstStyle/>
        <a:p>
          <a:endParaRPr lang="zh-TW" altLang="en-US"/>
        </a:p>
      </dgm:t>
    </dgm:pt>
    <dgm:pt modelId="{ECCC3BA4-6D5A-4015-A5FC-BA87EB324293}" type="sibTrans" cxnId="{C45D6B56-5B3C-47B7-8448-3480339E21E9}">
      <dgm:prSet/>
      <dgm:spPr/>
      <dgm:t>
        <a:bodyPr/>
        <a:lstStyle/>
        <a:p>
          <a:endParaRPr lang="zh-TW" altLang="en-US"/>
        </a:p>
      </dgm:t>
    </dgm:pt>
    <dgm:pt modelId="{BE66CD3F-CD20-43AB-8A93-A073A500B592}">
      <dgm:prSet phldrT="[文字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/>
            <a:t>內容</a:t>
          </a:r>
        </a:p>
      </dgm:t>
    </dgm:pt>
    <dgm:pt modelId="{2D504325-8426-4E75-9F14-355A67569E11}" type="parTrans" cxnId="{94FB49D1-7887-4FDE-8A0D-D017C39F923D}">
      <dgm:prSet/>
      <dgm:spPr/>
      <dgm:t>
        <a:bodyPr/>
        <a:lstStyle/>
        <a:p>
          <a:endParaRPr lang="zh-TW" altLang="en-US"/>
        </a:p>
      </dgm:t>
    </dgm:pt>
    <dgm:pt modelId="{7843D796-89C1-42AC-816F-F10C0BDE9294}" type="sibTrans" cxnId="{94FB49D1-7887-4FDE-8A0D-D017C39F923D}">
      <dgm:prSet/>
      <dgm:spPr/>
      <dgm:t>
        <a:bodyPr/>
        <a:lstStyle/>
        <a:p>
          <a:endParaRPr lang="zh-TW" altLang="en-US"/>
        </a:p>
      </dgm:t>
    </dgm:pt>
    <dgm:pt modelId="{76579A77-3BA1-4872-94F3-73259B6C1F38}" type="pres">
      <dgm:prSet presAssocID="{52F59706-8267-441D-8921-6C7AC5065A34}" presName="diagram" presStyleCnt="0">
        <dgm:presLayoutVars>
          <dgm:dir/>
          <dgm:resizeHandles val="exact"/>
        </dgm:presLayoutVars>
      </dgm:prSet>
      <dgm:spPr/>
    </dgm:pt>
    <dgm:pt modelId="{23537511-9929-407E-B4DF-8CEE0FA25E83}" type="pres">
      <dgm:prSet presAssocID="{597E7A28-E53A-4BA0-8CEA-3EBEC8DBE39C}" presName="node" presStyleLbl="node1" presStyleIdx="0" presStyleCnt="6">
        <dgm:presLayoutVars>
          <dgm:bulletEnabled val="1"/>
        </dgm:presLayoutVars>
      </dgm:prSet>
      <dgm:spPr/>
    </dgm:pt>
    <dgm:pt modelId="{D09C8B3C-0FD3-453C-8710-010A37C086EE}" type="pres">
      <dgm:prSet presAssocID="{8411FEEF-D692-46FE-93E7-E87BFE22FDCA}" presName="sibTrans" presStyleCnt="0"/>
      <dgm:spPr/>
    </dgm:pt>
    <dgm:pt modelId="{6894C89D-95B9-461A-A318-3C6ED15D8C45}" type="pres">
      <dgm:prSet presAssocID="{FAF65E02-2422-4DA4-A24C-7BC13E3B2169}" presName="node" presStyleLbl="node1" presStyleIdx="1" presStyleCnt="6">
        <dgm:presLayoutVars>
          <dgm:bulletEnabled val="1"/>
        </dgm:presLayoutVars>
      </dgm:prSet>
      <dgm:spPr/>
    </dgm:pt>
    <dgm:pt modelId="{D567EFED-EC52-4959-BF1A-6A9ADE1108EB}" type="pres">
      <dgm:prSet presAssocID="{F43428E6-5F58-474C-B437-4DB8CC62DAE3}" presName="sibTrans" presStyleCnt="0"/>
      <dgm:spPr/>
    </dgm:pt>
    <dgm:pt modelId="{B47607EB-8BE7-4B71-B6FD-0107B98F6B7E}" type="pres">
      <dgm:prSet presAssocID="{4D3BB61C-374D-4DFB-A903-B037843D4B5A}" presName="node" presStyleLbl="node1" presStyleIdx="2" presStyleCnt="6">
        <dgm:presLayoutVars>
          <dgm:bulletEnabled val="1"/>
        </dgm:presLayoutVars>
      </dgm:prSet>
      <dgm:spPr/>
    </dgm:pt>
    <dgm:pt modelId="{C37B64DD-814A-4ED0-B52E-F4058F6E9422}" type="pres">
      <dgm:prSet presAssocID="{3E2165E9-F7A3-4F76-B6B4-9478B5284E94}" presName="sibTrans" presStyleCnt="0"/>
      <dgm:spPr/>
    </dgm:pt>
    <dgm:pt modelId="{B5B7BFC7-9E77-4FB9-BB73-6C6D8AD596AF}" type="pres">
      <dgm:prSet presAssocID="{05273139-C8A8-475E-9113-2296033D0FD6}" presName="node" presStyleLbl="node1" presStyleIdx="3" presStyleCnt="6">
        <dgm:presLayoutVars>
          <dgm:bulletEnabled val="1"/>
        </dgm:presLayoutVars>
      </dgm:prSet>
      <dgm:spPr/>
    </dgm:pt>
    <dgm:pt modelId="{11CE36E7-002C-4331-B8AD-D48A55816439}" type="pres">
      <dgm:prSet presAssocID="{067360EB-AD29-443B-BFAC-E647134D8C3A}" presName="sibTrans" presStyleCnt="0"/>
      <dgm:spPr/>
    </dgm:pt>
    <dgm:pt modelId="{EA4F3663-88A3-42F8-86CE-CFA54BDD5024}" type="pres">
      <dgm:prSet presAssocID="{C420D218-ADDA-4DAE-B7E5-7217CE7ED8BE}" presName="node" presStyleLbl="node1" presStyleIdx="4" presStyleCnt="6">
        <dgm:presLayoutVars>
          <dgm:bulletEnabled val="1"/>
        </dgm:presLayoutVars>
      </dgm:prSet>
      <dgm:spPr/>
    </dgm:pt>
    <dgm:pt modelId="{964061BC-2F4B-403F-AD5D-D43B2DF75BAD}" type="pres">
      <dgm:prSet presAssocID="{ECCC3BA4-6D5A-4015-A5FC-BA87EB324293}" presName="sibTrans" presStyleCnt="0"/>
      <dgm:spPr/>
    </dgm:pt>
    <dgm:pt modelId="{E7EF763C-5B04-41A2-BF42-E697F8968792}" type="pres">
      <dgm:prSet presAssocID="{BE66CD3F-CD20-43AB-8A93-A073A500B592}" presName="node" presStyleLbl="node1" presStyleIdx="5" presStyleCnt="6">
        <dgm:presLayoutVars>
          <dgm:bulletEnabled val="1"/>
        </dgm:presLayoutVars>
      </dgm:prSet>
      <dgm:spPr/>
    </dgm:pt>
  </dgm:ptLst>
  <dgm:cxnLst>
    <dgm:cxn modelId="{476D6015-750B-4192-9286-25AC19AC5090}" type="presOf" srcId="{52F59706-8267-441D-8921-6C7AC5065A34}" destId="{76579A77-3BA1-4872-94F3-73259B6C1F38}" srcOrd="0" destOrd="0" presId="urn:microsoft.com/office/officeart/2005/8/layout/default"/>
    <dgm:cxn modelId="{7D63551B-199F-4482-82B2-BE7484E6C87A}" srcId="{52F59706-8267-441D-8921-6C7AC5065A34}" destId="{597E7A28-E53A-4BA0-8CEA-3EBEC8DBE39C}" srcOrd="0" destOrd="0" parTransId="{07DA330B-8817-4070-ABB0-0A9E729B43B7}" sibTransId="{8411FEEF-D692-46FE-93E7-E87BFE22FDCA}"/>
    <dgm:cxn modelId="{14B0C21E-81B5-4A51-A41B-D79A9A7F63B2}" type="presOf" srcId="{FAF65E02-2422-4DA4-A24C-7BC13E3B2169}" destId="{6894C89D-95B9-461A-A318-3C6ED15D8C45}" srcOrd="0" destOrd="0" presId="urn:microsoft.com/office/officeart/2005/8/layout/default"/>
    <dgm:cxn modelId="{CD486732-ED0B-4B6C-8229-24C34F537DC6}" type="presOf" srcId="{597E7A28-E53A-4BA0-8CEA-3EBEC8DBE39C}" destId="{23537511-9929-407E-B4DF-8CEE0FA25E83}" srcOrd="0" destOrd="0" presId="urn:microsoft.com/office/officeart/2005/8/layout/default"/>
    <dgm:cxn modelId="{4ECA1F62-23A9-4C7B-BFDD-6BDFFAC9465B}" type="presOf" srcId="{BE66CD3F-CD20-43AB-8A93-A073A500B592}" destId="{E7EF763C-5B04-41A2-BF42-E697F8968792}" srcOrd="0" destOrd="0" presId="urn:microsoft.com/office/officeart/2005/8/layout/default"/>
    <dgm:cxn modelId="{C45D6B56-5B3C-47B7-8448-3480339E21E9}" srcId="{52F59706-8267-441D-8921-6C7AC5065A34}" destId="{C420D218-ADDA-4DAE-B7E5-7217CE7ED8BE}" srcOrd="4" destOrd="0" parTransId="{CCE235B5-D58A-41DB-A01E-85C6587A7B44}" sibTransId="{ECCC3BA4-6D5A-4015-A5FC-BA87EB324293}"/>
    <dgm:cxn modelId="{7F79B9A4-51BC-46EB-AD77-F1F54BAD442E}" srcId="{52F59706-8267-441D-8921-6C7AC5065A34}" destId="{FAF65E02-2422-4DA4-A24C-7BC13E3B2169}" srcOrd="1" destOrd="0" parTransId="{5CC73D7C-78C0-4602-BC0F-028B73203DA8}" sibTransId="{F43428E6-5F58-474C-B437-4DB8CC62DAE3}"/>
    <dgm:cxn modelId="{B40C57C8-E6EB-42C2-B9EB-5F8C0DDC1036}" type="presOf" srcId="{05273139-C8A8-475E-9113-2296033D0FD6}" destId="{B5B7BFC7-9E77-4FB9-BB73-6C6D8AD596AF}" srcOrd="0" destOrd="0" presId="urn:microsoft.com/office/officeart/2005/8/layout/default"/>
    <dgm:cxn modelId="{2AA979CE-3887-42DA-948F-E15548B61859}" srcId="{52F59706-8267-441D-8921-6C7AC5065A34}" destId="{4D3BB61C-374D-4DFB-A903-B037843D4B5A}" srcOrd="2" destOrd="0" parTransId="{5E95E5F2-80ED-4E37-B328-330983FFE63D}" sibTransId="{3E2165E9-F7A3-4F76-B6B4-9478B5284E94}"/>
    <dgm:cxn modelId="{94FB49D1-7887-4FDE-8A0D-D017C39F923D}" srcId="{52F59706-8267-441D-8921-6C7AC5065A34}" destId="{BE66CD3F-CD20-43AB-8A93-A073A500B592}" srcOrd="5" destOrd="0" parTransId="{2D504325-8426-4E75-9F14-355A67569E11}" sibTransId="{7843D796-89C1-42AC-816F-F10C0BDE9294}"/>
    <dgm:cxn modelId="{94A31FDB-AA08-4E76-8204-7AD9DD207610}" type="presOf" srcId="{C420D218-ADDA-4DAE-B7E5-7217CE7ED8BE}" destId="{EA4F3663-88A3-42F8-86CE-CFA54BDD5024}" srcOrd="0" destOrd="0" presId="urn:microsoft.com/office/officeart/2005/8/layout/default"/>
    <dgm:cxn modelId="{7144A7DD-0C63-495F-A483-E9A03AE3A490}" type="presOf" srcId="{4D3BB61C-374D-4DFB-A903-B037843D4B5A}" destId="{B47607EB-8BE7-4B71-B6FD-0107B98F6B7E}" srcOrd="0" destOrd="0" presId="urn:microsoft.com/office/officeart/2005/8/layout/default"/>
    <dgm:cxn modelId="{D433D9E9-7A0E-45BC-B506-B92E3CBE5A10}" srcId="{52F59706-8267-441D-8921-6C7AC5065A34}" destId="{05273139-C8A8-475E-9113-2296033D0FD6}" srcOrd="3" destOrd="0" parTransId="{46F36F7E-9B26-41F8-A554-5602591A2EE2}" sibTransId="{067360EB-AD29-443B-BFAC-E647134D8C3A}"/>
    <dgm:cxn modelId="{E0CA2DDF-3C7E-4834-AFFF-9BFEB7A16345}" type="presParOf" srcId="{76579A77-3BA1-4872-94F3-73259B6C1F38}" destId="{23537511-9929-407E-B4DF-8CEE0FA25E83}" srcOrd="0" destOrd="0" presId="urn:microsoft.com/office/officeart/2005/8/layout/default"/>
    <dgm:cxn modelId="{5050139E-9787-4EBF-92CA-A67A5D8CE55F}" type="presParOf" srcId="{76579A77-3BA1-4872-94F3-73259B6C1F38}" destId="{D09C8B3C-0FD3-453C-8710-010A37C086EE}" srcOrd="1" destOrd="0" presId="urn:microsoft.com/office/officeart/2005/8/layout/default"/>
    <dgm:cxn modelId="{854A0543-9366-40D1-B9C6-580B1762F8D6}" type="presParOf" srcId="{76579A77-3BA1-4872-94F3-73259B6C1F38}" destId="{6894C89D-95B9-461A-A318-3C6ED15D8C45}" srcOrd="2" destOrd="0" presId="urn:microsoft.com/office/officeart/2005/8/layout/default"/>
    <dgm:cxn modelId="{38BFC1BC-BEAE-444E-AD10-149C7A83135C}" type="presParOf" srcId="{76579A77-3BA1-4872-94F3-73259B6C1F38}" destId="{D567EFED-EC52-4959-BF1A-6A9ADE1108EB}" srcOrd="3" destOrd="0" presId="urn:microsoft.com/office/officeart/2005/8/layout/default"/>
    <dgm:cxn modelId="{2CC661C8-1B0B-4570-B187-EFB2BF552A8F}" type="presParOf" srcId="{76579A77-3BA1-4872-94F3-73259B6C1F38}" destId="{B47607EB-8BE7-4B71-B6FD-0107B98F6B7E}" srcOrd="4" destOrd="0" presId="urn:microsoft.com/office/officeart/2005/8/layout/default"/>
    <dgm:cxn modelId="{271552F1-D95B-40D4-B69D-8F2AA875A40B}" type="presParOf" srcId="{76579A77-3BA1-4872-94F3-73259B6C1F38}" destId="{C37B64DD-814A-4ED0-B52E-F4058F6E9422}" srcOrd="5" destOrd="0" presId="urn:microsoft.com/office/officeart/2005/8/layout/default"/>
    <dgm:cxn modelId="{3D20793B-181E-4A6B-AF88-2C5AD101E42D}" type="presParOf" srcId="{76579A77-3BA1-4872-94F3-73259B6C1F38}" destId="{B5B7BFC7-9E77-4FB9-BB73-6C6D8AD596AF}" srcOrd="6" destOrd="0" presId="urn:microsoft.com/office/officeart/2005/8/layout/default"/>
    <dgm:cxn modelId="{F13154FE-FF7F-438A-84E9-5AB12387B9D0}" type="presParOf" srcId="{76579A77-3BA1-4872-94F3-73259B6C1F38}" destId="{11CE36E7-002C-4331-B8AD-D48A55816439}" srcOrd="7" destOrd="0" presId="urn:microsoft.com/office/officeart/2005/8/layout/default"/>
    <dgm:cxn modelId="{3E695368-28E4-452A-B05B-E73DEE511097}" type="presParOf" srcId="{76579A77-3BA1-4872-94F3-73259B6C1F38}" destId="{EA4F3663-88A3-42F8-86CE-CFA54BDD5024}" srcOrd="8" destOrd="0" presId="urn:microsoft.com/office/officeart/2005/8/layout/default"/>
    <dgm:cxn modelId="{F22F129D-CA53-4243-AA87-6095142C2EE3}" type="presParOf" srcId="{76579A77-3BA1-4872-94F3-73259B6C1F38}" destId="{964061BC-2F4B-403F-AD5D-D43B2DF75BAD}" srcOrd="9" destOrd="0" presId="urn:microsoft.com/office/officeart/2005/8/layout/default"/>
    <dgm:cxn modelId="{6F12A3F6-F39B-4E81-B588-A1B85089BD7F}" type="presParOf" srcId="{76579A77-3BA1-4872-94F3-73259B6C1F38}" destId="{E7EF763C-5B04-41A2-BF42-E697F896879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882E32-EB84-4898-851C-792B9F4851A8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0F75D63C-85F2-4288-8FB1-183B5087D925}">
      <dgm:prSet phldrT="[文字]"/>
      <dgm:spPr/>
      <dgm:t>
        <a:bodyPr/>
        <a:lstStyle/>
        <a:p>
          <a:r>
            <a:rPr lang="en-US" dirty="0"/>
            <a:t>Html</a:t>
          </a:r>
          <a:r>
            <a:rPr lang="zh-TW" dirty="0"/>
            <a:t>檔主要格式、</a:t>
          </a:r>
          <a:r>
            <a:rPr lang="en-US" dirty="0" err="1"/>
            <a:t>Css</a:t>
          </a:r>
          <a:r>
            <a:rPr lang="zh-TW" dirty="0"/>
            <a:t>檔修改格式、</a:t>
          </a:r>
          <a:r>
            <a:rPr lang="en-US" dirty="0"/>
            <a:t>Js</a:t>
          </a:r>
          <a:r>
            <a:rPr lang="zh-TW" dirty="0"/>
            <a:t>檔更改風格</a:t>
          </a:r>
          <a:endParaRPr lang="zh-TW" altLang="en-US" dirty="0"/>
        </a:p>
      </dgm:t>
    </dgm:pt>
    <dgm:pt modelId="{13B97492-B82F-43D1-A06E-BB38F82C377B}" type="parTrans" cxnId="{A4A84B3B-BBE2-4720-AA20-AA62431F268D}">
      <dgm:prSet/>
      <dgm:spPr/>
      <dgm:t>
        <a:bodyPr/>
        <a:lstStyle/>
        <a:p>
          <a:endParaRPr lang="zh-TW" altLang="en-US"/>
        </a:p>
      </dgm:t>
    </dgm:pt>
    <dgm:pt modelId="{B53F99EC-E494-4A41-806A-6EBEEE0897F2}" type="sibTrans" cxnId="{A4A84B3B-BBE2-4720-AA20-AA62431F268D}">
      <dgm:prSet/>
      <dgm:spPr/>
      <dgm:t>
        <a:bodyPr/>
        <a:lstStyle/>
        <a:p>
          <a:endParaRPr lang="zh-TW" altLang="en-US"/>
        </a:p>
      </dgm:t>
    </dgm:pt>
    <dgm:pt modelId="{18D4315B-CD31-4C9A-A90A-377F4790DB0E}">
      <dgm:prSet phldrT="[文字]"/>
      <dgm:spPr/>
      <dgm:t>
        <a:bodyPr/>
        <a:lstStyle/>
        <a:p>
          <a:pPr>
            <a:buFont typeface="Wingdings" panose="05000000000000000000" pitchFamily="2" charset="2"/>
            <a:buChar char=""/>
          </a:pPr>
          <a:r>
            <a:rPr lang="en-US" dirty="0"/>
            <a:t>ul</a:t>
          </a:r>
          <a:r>
            <a:rPr lang="zh-TW" dirty="0"/>
            <a:t>、</a:t>
          </a:r>
          <a:r>
            <a:rPr lang="en-US" dirty="0"/>
            <a:t>li</a:t>
          </a:r>
          <a:r>
            <a:rPr lang="zh-TW" dirty="0"/>
            <a:t>、</a:t>
          </a:r>
          <a:r>
            <a:rPr lang="en-US" dirty="0" err="1"/>
            <a:t>Ol</a:t>
          </a:r>
          <a:r>
            <a:rPr lang="zh-TW" dirty="0"/>
            <a:t>列表，</a:t>
          </a:r>
          <a:r>
            <a:rPr lang="en-US" dirty="0"/>
            <a:t>tr</a:t>
          </a:r>
          <a:r>
            <a:rPr lang="zh-TW" dirty="0"/>
            <a:t>、</a:t>
          </a:r>
          <a:r>
            <a:rPr lang="en-US" dirty="0"/>
            <a:t>td</a:t>
          </a:r>
          <a:r>
            <a:rPr lang="zh-TW" dirty="0"/>
            <a:t>製作</a:t>
          </a:r>
          <a:r>
            <a:rPr lang="en-US" dirty="0"/>
            <a:t>table</a:t>
          </a:r>
          <a:r>
            <a:rPr lang="zh-TW" dirty="0"/>
            <a:t>表單</a:t>
          </a:r>
          <a:endParaRPr lang="zh-TW" altLang="en-US" dirty="0"/>
        </a:p>
      </dgm:t>
    </dgm:pt>
    <dgm:pt modelId="{94BE222F-06B8-4F34-8CFF-18F726383756}" type="parTrans" cxnId="{3471197C-BB31-4D92-B0ED-88697915C6AA}">
      <dgm:prSet/>
      <dgm:spPr/>
      <dgm:t>
        <a:bodyPr/>
        <a:lstStyle/>
        <a:p>
          <a:endParaRPr lang="zh-TW" altLang="en-US"/>
        </a:p>
      </dgm:t>
    </dgm:pt>
    <dgm:pt modelId="{CCCE313D-CA60-4815-96F1-D6301C99E87A}" type="sibTrans" cxnId="{3471197C-BB31-4D92-B0ED-88697915C6AA}">
      <dgm:prSet/>
      <dgm:spPr/>
      <dgm:t>
        <a:bodyPr/>
        <a:lstStyle/>
        <a:p>
          <a:endParaRPr lang="zh-TW" altLang="en-US"/>
        </a:p>
      </dgm:t>
    </dgm:pt>
    <dgm:pt modelId="{891923BB-6712-496E-8097-0C68B2C2E084}">
      <dgm:prSet phldrT="[文字]"/>
      <dgm:spPr/>
      <dgm:t>
        <a:bodyPr/>
        <a:lstStyle/>
        <a:p>
          <a:pPr>
            <a:buFont typeface="Wingdings" panose="05000000000000000000" pitchFamily="2" charset="2"/>
            <a:buChar char=""/>
          </a:pPr>
          <a:r>
            <a:rPr lang="en-US" dirty="0"/>
            <a:t>div</a:t>
          </a:r>
          <a:r>
            <a:rPr lang="zh-TW" dirty="0"/>
            <a:t>、</a:t>
          </a:r>
          <a:r>
            <a:rPr lang="en-US" dirty="0"/>
            <a:t>style</a:t>
          </a:r>
          <a:r>
            <a:rPr lang="zh-TW" dirty="0"/>
            <a:t>修改網頁格式</a:t>
          </a:r>
          <a:endParaRPr lang="zh-TW" altLang="en-US" dirty="0"/>
        </a:p>
      </dgm:t>
    </dgm:pt>
    <dgm:pt modelId="{31FA562F-D1D9-4589-9B47-D2BE52D00700}" type="parTrans" cxnId="{1540CCD6-A71F-48BF-B5FF-18248F732FCE}">
      <dgm:prSet/>
      <dgm:spPr/>
      <dgm:t>
        <a:bodyPr/>
        <a:lstStyle/>
        <a:p>
          <a:endParaRPr lang="zh-TW" altLang="en-US"/>
        </a:p>
      </dgm:t>
    </dgm:pt>
    <dgm:pt modelId="{82DC7B9E-F142-4F76-8D5B-8D713C0894FE}" type="sibTrans" cxnId="{1540CCD6-A71F-48BF-B5FF-18248F732FCE}">
      <dgm:prSet/>
      <dgm:spPr/>
      <dgm:t>
        <a:bodyPr/>
        <a:lstStyle/>
        <a:p>
          <a:endParaRPr lang="zh-TW" altLang="en-US"/>
        </a:p>
      </dgm:t>
    </dgm:pt>
    <dgm:pt modelId="{752E9D88-DBBC-47AD-B4E3-1D8DE5FCBBE1}">
      <dgm:prSet phldrT="[文字]"/>
      <dgm:spPr/>
      <dgm:t>
        <a:bodyPr/>
        <a:lstStyle/>
        <a:p>
          <a:pPr>
            <a:buFont typeface="Wingdings" panose="05000000000000000000" pitchFamily="2" charset="2"/>
            <a:buChar char=""/>
          </a:pPr>
          <a:r>
            <a:rPr lang="zh-TW" dirty="0"/>
            <a:t>網頁開場動畫</a:t>
          </a:r>
          <a:endParaRPr lang="zh-TW" altLang="en-US" dirty="0"/>
        </a:p>
      </dgm:t>
    </dgm:pt>
    <dgm:pt modelId="{C6BB1C36-3B6F-484B-8030-9A0446C85557}" type="parTrans" cxnId="{FA418472-5751-4162-B8ED-10A58BBABDB5}">
      <dgm:prSet/>
      <dgm:spPr/>
      <dgm:t>
        <a:bodyPr/>
        <a:lstStyle/>
        <a:p>
          <a:endParaRPr lang="zh-TW" altLang="en-US"/>
        </a:p>
      </dgm:t>
    </dgm:pt>
    <dgm:pt modelId="{98E0DA0A-35A6-4FEB-816A-B3B70330675D}" type="sibTrans" cxnId="{FA418472-5751-4162-B8ED-10A58BBABDB5}">
      <dgm:prSet/>
      <dgm:spPr/>
      <dgm:t>
        <a:bodyPr/>
        <a:lstStyle/>
        <a:p>
          <a:endParaRPr lang="zh-TW" altLang="en-US"/>
        </a:p>
      </dgm:t>
    </dgm:pt>
    <dgm:pt modelId="{A6DAFA64-C9FB-489F-BD75-57EAC247E91D}">
      <dgm:prSet phldrT="[文字]"/>
      <dgm:spPr/>
      <dgm:t>
        <a:bodyPr/>
        <a:lstStyle/>
        <a:p>
          <a:pPr>
            <a:buFont typeface="Wingdings" panose="05000000000000000000" pitchFamily="2" charset="2"/>
            <a:buChar char=""/>
          </a:pPr>
          <a:r>
            <a:rPr lang="en-US" dirty="0"/>
            <a:t>area </a:t>
          </a:r>
          <a:r>
            <a:rPr lang="en-US" dirty="0" err="1"/>
            <a:t>coords</a:t>
          </a:r>
          <a:r>
            <a:rPr lang="zh-TW" dirty="0"/>
            <a:t>抓取範圍</a:t>
          </a:r>
          <a:endParaRPr lang="zh-TW" altLang="en-US" dirty="0"/>
        </a:p>
      </dgm:t>
    </dgm:pt>
    <dgm:pt modelId="{69F8DE9E-FE9E-4615-8529-F467D6E1336A}" type="parTrans" cxnId="{72221AB5-5F79-4CBD-91AE-CFD038288F2D}">
      <dgm:prSet/>
      <dgm:spPr/>
      <dgm:t>
        <a:bodyPr/>
        <a:lstStyle/>
        <a:p>
          <a:endParaRPr lang="zh-TW" altLang="en-US"/>
        </a:p>
      </dgm:t>
    </dgm:pt>
    <dgm:pt modelId="{A36902B4-7BF0-4DDB-9FE6-5A504600E5F0}" type="sibTrans" cxnId="{72221AB5-5F79-4CBD-91AE-CFD038288F2D}">
      <dgm:prSet/>
      <dgm:spPr/>
      <dgm:t>
        <a:bodyPr/>
        <a:lstStyle/>
        <a:p>
          <a:endParaRPr lang="zh-TW" altLang="en-US"/>
        </a:p>
      </dgm:t>
    </dgm:pt>
    <dgm:pt modelId="{BEFDD47C-2E96-4C67-B63D-7657C3C475D1}">
      <dgm:prSet phldrT="[文字]"/>
      <dgm:spPr/>
      <dgm:t>
        <a:bodyPr/>
        <a:lstStyle/>
        <a:p>
          <a:r>
            <a:rPr lang="en-US" dirty="0"/>
            <a:t>audio</a:t>
          </a:r>
          <a:r>
            <a:rPr lang="zh-TW" dirty="0"/>
            <a:t>插入背景音樂</a:t>
          </a:r>
          <a:endParaRPr lang="zh-TW" altLang="en-US" dirty="0"/>
        </a:p>
      </dgm:t>
    </dgm:pt>
    <dgm:pt modelId="{E81169E5-DAF6-4174-96C8-8F2FED6EFE0D}" type="parTrans" cxnId="{26441723-FB0C-479E-A008-180FE3881735}">
      <dgm:prSet/>
      <dgm:spPr/>
      <dgm:t>
        <a:bodyPr/>
        <a:lstStyle/>
        <a:p>
          <a:endParaRPr lang="zh-TW" altLang="en-US"/>
        </a:p>
      </dgm:t>
    </dgm:pt>
    <dgm:pt modelId="{468A9C04-95DA-41D0-87B4-2997DFAC0034}" type="sibTrans" cxnId="{26441723-FB0C-479E-A008-180FE3881735}">
      <dgm:prSet/>
      <dgm:spPr/>
      <dgm:t>
        <a:bodyPr/>
        <a:lstStyle/>
        <a:p>
          <a:endParaRPr lang="zh-TW" altLang="en-US"/>
        </a:p>
      </dgm:t>
    </dgm:pt>
    <dgm:pt modelId="{427DF242-987D-4213-BA14-8EB736CB2DF3}" type="pres">
      <dgm:prSet presAssocID="{0F882E32-EB84-4898-851C-792B9F4851A8}" presName="Name0" presStyleCnt="0">
        <dgm:presLayoutVars>
          <dgm:dir/>
          <dgm:resizeHandles val="exact"/>
        </dgm:presLayoutVars>
      </dgm:prSet>
      <dgm:spPr/>
    </dgm:pt>
    <dgm:pt modelId="{C44BF2A0-82BA-43D2-B27A-9BC6E792D4C9}" type="pres">
      <dgm:prSet presAssocID="{0F75D63C-85F2-4288-8FB1-183B5087D925}" presName="composite" presStyleCnt="0"/>
      <dgm:spPr/>
    </dgm:pt>
    <dgm:pt modelId="{B5C3F74E-9619-4E1F-8063-B26C780A1B46}" type="pres">
      <dgm:prSet presAssocID="{0F75D63C-85F2-4288-8FB1-183B5087D925}" presName="rect1" presStyleLbl="trAlignAcc1" presStyleIdx="0" presStyleCnt="6">
        <dgm:presLayoutVars>
          <dgm:bulletEnabled val="1"/>
        </dgm:presLayoutVars>
      </dgm:prSet>
      <dgm:spPr/>
    </dgm:pt>
    <dgm:pt modelId="{D880E43C-9005-474D-AF75-5EBF79592FF5}" type="pres">
      <dgm:prSet presAssocID="{0F75D63C-85F2-4288-8FB1-183B5087D925}" presName="rect2" presStyleLbl="fgImgPlac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徽章 1 以實心填滿"/>
        </a:ext>
      </dgm:extLst>
    </dgm:pt>
    <dgm:pt modelId="{3B576FE0-7622-4279-A744-6ABADC994AF6}" type="pres">
      <dgm:prSet presAssocID="{B53F99EC-E494-4A41-806A-6EBEEE0897F2}" presName="sibTrans" presStyleCnt="0"/>
      <dgm:spPr/>
    </dgm:pt>
    <dgm:pt modelId="{BF743541-E0C7-4262-9514-A368C3A9B157}" type="pres">
      <dgm:prSet presAssocID="{18D4315B-CD31-4C9A-A90A-377F4790DB0E}" presName="composite" presStyleCnt="0"/>
      <dgm:spPr/>
    </dgm:pt>
    <dgm:pt modelId="{28F030FA-F5BD-48E6-9544-770AD60E17AC}" type="pres">
      <dgm:prSet presAssocID="{18D4315B-CD31-4C9A-A90A-377F4790DB0E}" presName="rect1" presStyleLbl="trAlignAcc1" presStyleIdx="1" presStyleCnt="6">
        <dgm:presLayoutVars>
          <dgm:bulletEnabled val="1"/>
        </dgm:presLayoutVars>
      </dgm:prSet>
      <dgm:spPr/>
    </dgm:pt>
    <dgm:pt modelId="{824365CB-4C64-40B1-B6EC-9E42CABFFD42}" type="pres">
      <dgm:prSet presAssocID="{18D4315B-CD31-4C9A-A90A-377F4790DB0E}" presName="rect2" presStyleLbl="fgImgPlac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識別證 以實心填滿"/>
        </a:ext>
      </dgm:extLst>
    </dgm:pt>
    <dgm:pt modelId="{9273BDC3-9B8B-4ADE-B411-582B419CF9CF}" type="pres">
      <dgm:prSet presAssocID="{CCCE313D-CA60-4815-96F1-D6301C99E87A}" presName="sibTrans" presStyleCnt="0"/>
      <dgm:spPr/>
    </dgm:pt>
    <dgm:pt modelId="{95EB26EA-8690-48F3-8C7F-27D1D5CD8917}" type="pres">
      <dgm:prSet presAssocID="{891923BB-6712-496E-8097-0C68B2C2E084}" presName="composite" presStyleCnt="0"/>
      <dgm:spPr/>
    </dgm:pt>
    <dgm:pt modelId="{71264AC9-A9D6-47A1-AA49-642B2A95ED8E}" type="pres">
      <dgm:prSet presAssocID="{891923BB-6712-496E-8097-0C68B2C2E084}" presName="rect1" presStyleLbl="trAlignAcc1" presStyleIdx="2" presStyleCnt="6">
        <dgm:presLayoutVars>
          <dgm:bulletEnabled val="1"/>
        </dgm:presLayoutVars>
      </dgm:prSet>
      <dgm:spPr/>
    </dgm:pt>
    <dgm:pt modelId="{FA0481A9-7A9D-45CF-B217-58E8A0722F0F}" type="pres">
      <dgm:prSet presAssocID="{891923BB-6712-496E-8097-0C68B2C2E084}" presName="rect2" presStyleLbl="fgImgPlac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徽章 3 以實心填滿"/>
        </a:ext>
      </dgm:extLst>
    </dgm:pt>
    <dgm:pt modelId="{94205B4A-5FEF-4FD5-838F-3E9497F40BDB}" type="pres">
      <dgm:prSet presAssocID="{82DC7B9E-F142-4F76-8D5B-8D713C0894FE}" presName="sibTrans" presStyleCnt="0"/>
      <dgm:spPr/>
    </dgm:pt>
    <dgm:pt modelId="{6740426E-53E6-40C3-9BA7-929C0D502F51}" type="pres">
      <dgm:prSet presAssocID="{A6DAFA64-C9FB-489F-BD75-57EAC247E91D}" presName="composite" presStyleCnt="0"/>
      <dgm:spPr/>
    </dgm:pt>
    <dgm:pt modelId="{20E8981E-8A3A-4AC1-8567-D0CF1352624B}" type="pres">
      <dgm:prSet presAssocID="{A6DAFA64-C9FB-489F-BD75-57EAC247E91D}" presName="rect1" presStyleLbl="trAlignAcc1" presStyleIdx="3" presStyleCnt="6">
        <dgm:presLayoutVars>
          <dgm:bulletEnabled val="1"/>
        </dgm:presLayoutVars>
      </dgm:prSet>
      <dgm:spPr/>
    </dgm:pt>
    <dgm:pt modelId="{9A8D3A3E-6678-4541-A9A3-C3570EFB3A7C}" type="pres">
      <dgm:prSet presAssocID="{A6DAFA64-C9FB-489F-BD75-57EAC247E91D}" presName="rect2" presStyleLbl="fgImgPlac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徽章 4 以實心填滿"/>
        </a:ext>
      </dgm:extLst>
    </dgm:pt>
    <dgm:pt modelId="{28513A88-A368-49C8-AA5E-1FE2B8270C7F}" type="pres">
      <dgm:prSet presAssocID="{A36902B4-7BF0-4DDB-9FE6-5A504600E5F0}" presName="sibTrans" presStyleCnt="0"/>
      <dgm:spPr/>
    </dgm:pt>
    <dgm:pt modelId="{E7CC00C4-BD5B-4A85-92FC-AAAE0A668C53}" type="pres">
      <dgm:prSet presAssocID="{BEFDD47C-2E96-4C67-B63D-7657C3C475D1}" presName="composite" presStyleCnt="0"/>
      <dgm:spPr/>
    </dgm:pt>
    <dgm:pt modelId="{DD58F1CF-2F00-490C-B408-2BDEDB9222B4}" type="pres">
      <dgm:prSet presAssocID="{BEFDD47C-2E96-4C67-B63D-7657C3C475D1}" presName="rect1" presStyleLbl="trAlignAcc1" presStyleIdx="4" presStyleCnt="6">
        <dgm:presLayoutVars>
          <dgm:bulletEnabled val="1"/>
        </dgm:presLayoutVars>
      </dgm:prSet>
      <dgm:spPr/>
    </dgm:pt>
    <dgm:pt modelId="{9B892633-2165-45A6-942C-DF11AAF832E2}" type="pres">
      <dgm:prSet presAssocID="{BEFDD47C-2E96-4C67-B63D-7657C3C475D1}" presName="rect2" presStyleLbl="fgImgPlac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徽章 5 以實心填滿"/>
        </a:ext>
      </dgm:extLst>
    </dgm:pt>
    <dgm:pt modelId="{509424C1-CDDF-4670-8F88-401197C5358E}" type="pres">
      <dgm:prSet presAssocID="{468A9C04-95DA-41D0-87B4-2997DFAC0034}" presName="sibTrans" presStyleCnt="0"/>
      <dgm:spPr/>
    </dgm:pt>
    <dgm:pt modelId="{382ABD60-40CF-49DC-8C57-7D13DE34E6FC}" type="pres">
      <dgm:prSet presAssocID="{752E9D88-DBBC-47AD-B4E3-1D8DE5FCBBE1}" presName="composite" presStyleCnt="0"/>
      <dgm:spPr/>
    </dgm:pt>
    <dgm:pt modelId="{1865323C-DA3C-4C92-B4CB-A69B009D6C75}" type="pres">
      <dgm:prSet presAssocID="{752E9D88-DBBC-47AD-B4E3-1D8DE5FCBBE1}" presName="rect1" presStyleLbl="trAlignAcc1" presStyleIdx="5" presStyleCnt="6">
        <dgm:presLayoutVars>
          <dgm:bulletEnabled val="1"/>
        </dgm:presLayoutVars>
      </dgm:prSet>
      <dgm:spPr/>
    </dgm:pt>
    <dgm:pt modelId="{CC1CFA15-6D35-4BFC-83BF-DB9E175F8D93}" type="pres">
      <dgm:prSet presAssocID="{752E9D88-DBBC-47AD-B4E3-1D8DE5FCBBE1}" presName="rect2" presStyleLbl="fgImgPlac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徽章 6 以實心填滿"/>
        </a:ext>
      </dgm:extLst>
    </dgm:pt>
  </dgm:ptLst>
  <dgm:cxnLst>
    <dgm:cxn modelId="{B087FC04-61C6-431B-8768-4285B08F21A7}" type="presOf" srcId="{A6DAFA64-C9FB-489F-BD75-57EAC247E91D}" destId="{20E8981E-8A3A-4AC1-8567-D0CF1352624B}" srcOrd="0" destOrd="0" presId="urn:microsoft.com/office/officeart/2008/layout/PictureStrips"/>
    <dgm:cxn modelId="{55B4E70A-A929-45F0-B46A-05221B54E016}" type="presOf" srcId="{18D4315B-CD31-4C9A-A90A-377F4790DB0E}" destId="{28F030FA-F5BD-48E6-9544-770AD60E17AC}" srcOrd="0" destOrd="0" presId="urn:microsoft.com/office/officeart/2008/layout/PictureStrips"/>
    <dgm:cxn modelId="{575EB71C-3541-41AE-B133-4121A6262EB8}" type="presOf" srcId="{BEFDD47C-2E96-4C67-B63D-7657C3C475D1}" destId="{DD58F1CF-2F00-490C-B408-2BDEDB9222B4}" srcOrd="0" destOrd="0" presId="urn:microsoft.com/office/officeart/2008/layout/PictureStrips"/>
    <dgm:cxn modelId="{26441723-FB0C-479E-A008-180FE3881735}" srcId="{0F882E32-EB84-4898-851C-792B9F4851A8}" destId="{BEFDD47C-2E96-4C67-B63D-7657C3C475D1}" srcOrd="4" destOrd="0" parTransId="{E81169E5-DAF6-4174-96C8-8F2FED6EFE0D}" sibTransId="{468A9C04-95DA-41D0-87B4-2997DFAC0034}"/>
    <dgm:cxn modelId="{8E60E32B-79AF-4597-BE83-E97673AD2748}" type="presOf" srcId="{0F75D63C-85F2-4288-8FB1-183B5087D925}" destId="{B5C3F74E-9619-4E1F-8063-B26C780A1B46}" srcOrd="0" destOrd="0" presId="urn:microsoft.com/office/officeart/2008/layout/PictureStrips"/>
    <dgm:cxn modelId="{A4A84B3B-BBE2-4720-AA20-AA62431F268D}" srcId="{0F882E32-EB84-4898-851C-792B9F4851A8}" destId="{0F75D63C-85F2-4288-8FB1-183B5087D925}" srcOrd="0" destOrd="0" parTransId="{13B97492-B82F-43D1-A06E-BB38F82C377B}" sibTransId="{B53F99EC-E494-4A41-806A-6EBEEE0897F2}"/>
    <dgm:cxn modelId="{686ADF62-2270-40AD-88F2-324B36A8EF97}" type="presOf" srcId="{0F882E32-EB84-4898-851C-792B9F4851A8}" destId="{427DF242-987D-4213-BA14-8EB736CB2DF3}" srcOrd="0" destOrd="0" presId="urn:microsoft.com/office/officeart/2008/layout/PictureStrips"/>
    <dgm:cxn modelId="{3911506C-F4EC-40AC-92CD-529C81AA6868}" type="presOf" srcId="{891923BB-6712-496E-8097-0C68B2C2E084}" destId="{71264AC9-A9D6-47A1-AA49-642B2A95ED8E}" srcOrd="0" destOrd="0" presId="urn:microsoft.com/office/officeart/2008/layout/PictureStrips"/>
    <dgm:cxn modelId="{FA418472-5751-4162-B8ED-10A58BBABDB5}" srcId="{0F882E32-EB84-4898-851C-792B9F4851A8}" destId="{752E9D88-DBBC-47AD-B4E3-1D8DE5FCBBE1}" srcOrd="5" destOrd="0" parTransId="{C6BB1C36-3B6F-484B-8030-9A0446C85557}" sibTransId="{98E0DA0A-35A6-4FEB-816A-B3B70330675D}"/>
    <dgm:cxn modelId="{3471197C-BB31-4D92-B0ED-88697915C6AA}" srcId="{0F882E32-EB84-4898-851C-792B9F4851A8}" destId="{18D4315B-CD31-4C9A-A90A-377F4790DB0E}" srcOrd="1" destOrd="0" parTransId="{94BE222F-06B8-4F34-8CFF-18F726383756}" sibTransId="{CCCE313D-CA60-4815-96F1-D6301C99E87A}"/>
    <dgm:cxn modelId="{AE994F81-D413-4262-A279-4BCED2C18922}" type="presOf" srcId="{752E9D88-DBBC-47AD-B4E3-1D8DE5FCBBE1}" destId="{1865323C-DA3C-4C92-B4CB-A69B009D6C75}" srcOrd="0" destOrd="0" presId="urn:microsoft.com/office/officeart/2008/layout/PictureStrips"/>
    <dgm:cxn modelId="{72221AB5-5F79-4CBD-91AE-CFD038288F2D}" srcId="{0F882E32-EB84-4898-851C-792B9F4851A8}" destId="{A6DAFA64-C9FB-489F-BD75-57EAC247E91D}" srcOrd="3" destOrd="0" parTransId="{69F8DE9E-FE9E-4615-8529-F467D6E1336A}" sibTransId="{A36902B4-7BF0-4DDB-9FE6-5A504600E5F0}"/>
    <dgm:cxn modelId="{1540CCD6-A71F-48BF-B5FF-18248F732FCE}" srcId="{0F882E32-EB84-4898-851C-792B9F4851A8}" destId="{891923BB-6712-496E-8097-0C68B2C2E084}" srcOrd="2" destOrd="0" parTransId="{31FA562F-D1D9-4589-9B47-D2BE52D00700}" sibTransId="{82DC7B9E-F142-4F76-8D5B-8D713C0894FE}"/>
    <dgm:cxn modelId="{2F49F620-DA10-4B5C-B863-0717D222EFAE}" type="presParOf" srcId="{427DF242-987D-4213-BA14-8EB736CB2DF3}" destId="{C44BF2A0-82BA-43D2-B27A-9BC6E792D4C9}" srcOrd="0" destOrd="0" presId="urn:microsoft.com/office/officeart/2008/layout/PictureStrips"/>
    <dgm:cxn modelId="{F1A3E87E-DA8F-466A-A2F3-CD13FF930146}" type="presParOf" srcId="{C44BF2A0-82BA-43D2-B27A-9BC6E792D4C9}" destId="{B5C3F74E-9619-4E1F-8063-B26C780A1B46}" srcOrd="0" destOrd="0" presId="urn:microsoft.com/office/officeart/2008/layout/PictureStrips"/>
    <dgm:cxn modelId="{58DF6BE9-1917-4806-8461-027F0B37ED91}" type="presParOf" srcId="{C44BF2A0-82BA-43D2-B27A-9BC6E792D4C9}" destId="{D880E43C-9005-474D-AF75-5EBF79592FF5}" srcOrd="1" destOrd="0" presId="urn:microsoft.com/office/officeart/2008/layout/PictureStrips"/>
    <dgm:cxn modelId="{AFF56FE1-A589-4C07-8666-0988B163E425}" type="presParOf" srcId="{427DF242-987D-4213-BA14-8EB736CB2DF3}" destId="{3B576FE0-7622-4279-A744-6ABADC994AF6}" srcOrd="1" destOrd="0" presId="urn:microsoft.com/office/officeart/2008/layout/PictureStrips"/>
    <dgm:cxn modelId="{7781C2E2-E750-4789-BD9D-8423195E104E}" type="presParOf" srcId="{427DF242-987D-4213-BA14-8EB736CB2DF3}" destId="{BF743541-E0C7-4262-9514-A368C3A9B157}" srcOrd="2" destOrd="0" presId="urn:microsoft.com/office/officeart/2008/layout/PictureStrips"/>
    <dgm:cxn modelId="{8A42C086-BA86-4696-98CF-DBC90AB94C8E}" type="presParOf" srcId="{BF743541-E0C7-4262-9514-A368C3A9B157}" destId="{28F030FA-F5BD-48E6-9544-770AD60E17AC}" srcOrd="0" destOrd="0" presId="urn:microsoft.com/office/officeart/2008/layout/PictureStrips"/>
    <dgm:cxn modelId="{19AF5CBB-A3CC-471A-8F64-350FB496735B}" type="presParOf" srcId="{BF743541-E0C7-4262-9514-A368C3A9B157}" destId="{824365CB-4C64-40B1-B6EC-9E42CABFFD42}" srcOrd="1" destOrd="0" presId="urn:microsoft.com/office/officeart/2008/layout/PictureStrips"/>
    <dgm:cxn modelId="{9D4097B6-40E3-44C1-A02C-08686F00B93C}" type="presParOf" srcId="{427DF242-987D-4213-BA14-8EB736CB2DF3}" destId="{9273BDC3-9B8B-4ADE-B411-582B419CF9CF}" srcOrd="3" destOrd="0" presId="urn:microsoft.com/office/officeart/2008/layout/PictureStrips"/>
    <dgm:cxn modelId="{B6BEFE7D-113F-49CC-B1BB-28710F021CC6}" type="presParOf" srcId="{427DF242-987D-4213-BA14-8EB736CB2DF3}" destId="{95EB26EA-8690-48F3-8C7F-27D1D5CD8917}" srcOrd="4" destOrd="0" presId="urn:microsoft.com/office/officeart/2008/layout/PictureStrips"/>
    <dgm:cxn modelId="{DFF63248-55A9-4A6B-82E5-1A110AC9C4CA}" type="presParOf" srcId="{95EB26EA-8690-48F3-8C7F-27D1D5CD8917}" destId="{71264AC9-A9D6-47A1-AA49-642B2A95ED8E}" srcOrd="0" destOrd="0" presId="urn:microsoft.com/office/officeart/2008/layout/PictureStrips"/>
    <dgm:cxn modelId="{B6B55B88-BB7D-4850-97A5-4EF94EA8A9E1}" type="presParOf" srcId="{95EB26EA-8690-48F3-8C7F-27D1D5CD8917}" destId="{FA0481A9-7A9D-45CF-B217-58E8A0722F0F}" srcOrd="1" destOrd="0" presId="urn:microsoft.com/office/officeart/2008/layout/PictureStrips"/>
    <dgm:cxn modelId="{90E9D6F3-9A48-45B8-AC7D-94016E31546B}" type="presParOf" srcId="{427DF242-987D-4213-BA14-8EB736CB2DF3}" destId="{94205B4A-5FEF-4FD5-838F-3E9497F40BDB}" srcOrd="5" destOrd="0" presId="urn:microsoft.com/office/officeart/2008/layout/PictureStrips"/>
    <dgm:cxn modelId="{F05E2BA7-E879-4938-858D-9CB1E513CD20}" type="presParOf" srcId="{427DF242-987D-4213-BA14-8EB736CB2DF3}" destId="{6740426E-53E6-40C3-9BA7-929C0D502F51}" srcOrd="6" destOrd="0" presId="urn:microsoft.com/office/officeart/2008/layout/PictureStrips"/>
    <dgm:cxn modelId="{D2882066-4E8F-4CA7-9AC8-D63DB32D1A12}" type="presParOf" srcId="{6740426E-53E6-40C3-9BA7-929C0D502F51}" destId="{20E8981E-8A3A-4AC1-8567-D0CF1352624B}" srcOrd="0" destOrd="0" presId="urn:microsoft.com/office/officeart/2008/layout/PictureStrips"/>
    <dgm:cxn modelId="{687F0C12-15D4-4214-B3B1-B4245136B40E}" type="presParOf" srcId="{6740426E-53E6-40C3-9BA7-929C0D502F51}" destId="{9A8D3A3E-6678-4541-A9A3-C3570EFB3A7C}" srcOrd="1" destOrd="0" presId="urn:microsoft.com/office/officeart/2008/layout/PictureStrips"/>
    <dgm:cxn modelId="{9064A44B-4864-45ED-BB52-AD9EA6774BA1}" type="presParOf" srcId="{427DF242-987D-4213-BA14-8EB736CB2DF3}" destId="{28513A88-A368-49C8-AA5E-1FE2B8270C7F}" srcOrd="7" destOrd="0" presId="urn:microsoft.com/office/officeart/2008/layout/PictureStrips"/>
    <dgm:cxn modelId="{33BA93A5-853E-46BD-B718-7CDDD24DFD99}" type="presParOf" srcId="{427DF242-987D-4213-BA14-8EB736CB2DF3}" destId="{E7CC00C4-BD5B-4A85-92FC-AAAE0A668C53}" srcOrd="8" destOrd="0" presId="urn:microsoft.com/office/officeart/2008/layout/PictureStrips"/>
    <dgm:cxn modelId="{39CBFAAB-D5C9-48D3-B5B1-B50217107AF4}" type="presParOf" srcId="{E7CC00C4-BD5B-4A85-92FC-AAAE0A668C53}" destId="{DD58F1CF-2F00-490C-B408-2BDEDB9222B4}" srcOrd="0" destOrd="0" presId="urn:microsoft.com/office/officeart/2008/layout/PictureStrips"/>
    <dgm:cxn modelId="{0BF7F7A6-9467-418C-AF8A-A3B3C192797A}" type="presParOf" srcId="{E7CC00C4-BD5B-4A85-92FC-AAAE0A668C53}" destId="{9B892633-2165-45A6-942C-DF11AAF832E2}" srcOrd="1" destOrd="0" presId="urn:microsoft.com/office/officeart/2008/layout/PictureStrips"/>
    <dgm:cxn modelId="{FECC29FE-92C1-4FC1-9797-F65EB256A459}" type="presParOf" srcId="{427DF242-987D-4213-BA14-8EB736CB2DF3}" destId="{509424C1-CDDF-4670-8F88-401197C5358E}" srcOrd="9" destOrd="0" presId="urn:microsoft.com/office/officeart/2008/layout/PictureStrips"/>
    <dgm:cxn modelId="{596C80B8-E44B-48D3-B921-3C5985CE4601}" type="presParOf" srcId="{427DF242-987D-4213-BA14-8EB736CB2DF3}" destId="{382ABD60-40CF-49DC-8C57-7D13DE34E6FC}" srcOrd="10" destOrd="0" presId="urn:microsoft.com/office/officeart/2008/layout/PictureStrips"/>
    <dgm:cxn modelId="{2E829CDA-8C99-420F-9623-6AEDA7993768}" type="presParOf" srcId="{382ABD60-40CF-49DC-8C57-7D13DE34E6FC}" destId="{1865323C-DA3C-4C92-B4CB-A69B009D6C75}" srcOrd="0" destOrd="0" presId="urn:microsoft.com/office/officeart/2008/layout/PictureStrips"/>
    <dgm:cxn modelId="{E957C6FE-90B4-4E48-9ACB-0BA7FD991C5D}" type="presParOf" srcId="{382ABD60-40CF-49DC-8C57-7D13DE34E6FC}" destId="{CC1CFA15-6D35-4BFC-83BF-DB9E175F8D93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CAE508-4299-4193-9125-B595E15E0BFB}">
      <dsp:nvSpPr>
        <dsp:cNvPr id="0" name=""/>
        <dsp:cNvSpPr/>
      </dsp:nvSpPr>
      <dsp:spPr>
        <a:xfrm>
          <a:off x="0" y="0"/>
          <a:ext cx="9375457" cy="1090136"/>
        </a:xfrm>
        <a:prstGeom prst="roundRect">
          <a:avLst>
            <a:gd name="adj" fmla="val 10000"/>
          </a:avLst>
        </a:prstGeom>
        <a:solidFill>
          <a:schemeClr val="tx2">
            <a:lumMod val="75000"/>
            <a:lumOff val="25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700" kern="1200" dirty="0"/>
            <a:t>即便在出門旅遊前，無準備足量資料時也能快速使用。</a:t>
          </a:r>
        </a:p>
      </dsp:txBody>
      <dsp:txXfrm>
        <a:off x="31929" y="31929"/>
        <a:ext cx="8199115" cy="1026278"/>
      </dsp:txXfrm>
    </dsp:sp>
    <dsp:sp modelId="{79F40C6A-5229-4687-B1E6-A6B1185C41D6}">
      <dsp:nvSpPr>
        <dsp:cNvPr id="0" name=""/>
        <dsp:cNvSpPr/>
      </dsp:nvSpPr>
      <dsp:spPr>
        <a:xfrm>
          <a:off x="827246" y="1271825"/>
          <a:ext cx="9375457" cy="109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prstClr val="black">
                <a:lumMod val="85000"/>
                <a:lumOff val="15000"/>
              </a:prstClr>
            </a:buClr>
            <a:buSzTx/>
            <a:buNone/>
          </a:pPr>
          <a:r>
            <a:rPr kumimoji="0" lang="zh-TW" alt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如何和現有部落格、網頁做出區隔。</a:t>
          </a:r>
          <a:endParaRPr lang="zh-TW" altLang="en-US" sz="2700" kern="1200" dirty="0">
            <a:solidFill>
              <a:schemeClr val="bg1"/>
            </a:solidFill>
          </a:endParaRPr>
        </a:p>
      </dsp:txBody>
      <dsp:txXfrm>
        <a:off x="859175" y="1303754"/>
        <a:ext cx="7775764" cy="1026278"/>
      </dsp:txXfrm>
    </dsp:sp>
    <dsp:sp modelId="{197216B5-3857-480E-980E-234B0A307DE0}">
      <dsp:nvSpPr>
        <dsp:cNvPr id="0" name=""/>
        <dsp:cNvSpPr/>
      </dsp:nvSpPr>
      <dsp:spPr>
        <a:xfrm>
          <a:off x="1654492" y="2543650"/>
          <a:ext cx="9375457" cy="1090136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要做出什麼功能，且用能結合的程式碼做出規劃。</a:t>
          </a:r>
          <a:endParaRPr lang="zh-TW" altLang="en-US" sz="2700" kern="1200" dirty="0">
            <a:solidFill>
              <a:schemeClr val="bg1"/>
            </a:solidFill>
          </a:endParaRPr>
        </a:p>
      </dsp:txBody>
      <dsp:txXfrm>
        <a:off x="1686421" y="2575579"/>
        <a:ext cx="7775764" cy="1026278"/>
      </dsp:txXfrm>
    </dsp:sp>
    <dsp:sp modelId="{8988D978-12B5-4739-9634-645462CF5286}">
      <dsp:nvSpPr>
        <dsp:cNvPr id="0" name=""/>
        <dsp:cNvSpPr/>
      </dsp:nvSpPr>
      <dsp:spPr>
        <a:xfrm>
          <a:off x="8666869" y="826686"/>
          <a:ext cx="708588" cy="70858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200" kern="1200"/>
        </a:p>
      </dsp:txBody>
      <dsp:txXfrm>
        <a:off x="8826301" y="826686"/>
        <a:ext cx="389724" cy="533212"/>
      </dsp:txXfrm>
    </dsp:sp>
    <dsp:sp modelId="{761BF96B-C1E2-495B-B5C3-8C1461946C85}">
      <dsp:nvSpPr>
        <dsp:cNvPr id="0" name=""/>
        <dsp:cNvSpPr/>
      </dsp:nvSpPr>
      <dsp:spPr>
        <a:xfrm>
          <a:off x="9494115" y="2091244"/>
          <a:ext cx="708588" cy="70858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200" kern="1200"/>
        </a:p>
      </dsp:txBody>
      <dsp:txXfrm>
        <a:off x="9653547" y="2091244"/>
        <a:ext cx="389724" cy="533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537511-9929-407E-B4DF-8CEE0FA25E83}">
      <dsp:nvSpPr>
        <dsp:cNvPr id="0" name=""/>
        <dsp:cNvSpPr/>
      </dsp:nvSpPr>
      <dsp:spPr>
        <a:xfrm>
          <a:off x="727452" y="541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選單</a:t>
          </a:r>
        </a:p>
      </dsp:txBody>
      <dsp:txXfrm>
        <a:off x="727452" y="541"/>
        <a:ext cx="1816701" cy="1090020"/>
      </dsp:txXfrm>
    </dsp:sp>
    <dsp:sp modelId="{6894C89D-95B9-461A-A318-3C6ED15D8C45}">
      <dsp:nvSpPr>
        <dsp:cNvPr id="0" name=""/>
        <dsp:cNvSpPr/>
      </dsp:nvSpPr>
      <dsp:spPr>
        <a:xfrm>
          <a:off x="2725823" y="541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座標</a:t>
          </a:r>
        </a:p>
      </dsp:txBody>
      <dsp:txXfrm>
        <a:off x="2725823" y="541"/>
        <a:ext cx="1816701" cy="1090020"/>
      </dsp:txXfrm>
    </dsp:sp>
    <dsp:sp modelId="{B47607EB-8BE7-4B71-B6FD-0107B98F6B7E}">
      <dsp:nvSpPr>
        <dsp:cNvPr id="0" name=""/>
        <dsp:cNvSpPr/>
      </dsp:nvSpPr>
      <dsp:spPr>
        <a:xfrm>
          <a:off x="727452" y="1272232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表單</a:t>
          </a:r>
        </a:p>
      </dsp:txBody>
      <dsp:txXfrm>
        <a:off x="727452" y="1272232"/>
        <a:ext cx="1816701" cy="1090020"/>
      </dsp:txXfrm>
    </dsp:sp>
    <dsp:sp modelId="{B5B7BFC7-9E77-4FB9-BB73-6C6D8AD596AF}">
      <dsp:nvSpPr>
        <dsp:cNvPr id="0" name=""/>
        <dsp:cNvSpPr/>
      </dsp:nvSpPr>
      <dsp:spPr>
        <a:xfrm>
          <a:off x="2725823" y="1272232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簡介</a:t>
          </a:r>
        </a:p>
      </dsp:txBody>
      <dsp:txXfrm>
        <a:off x="2725823" y="1272232"/>
        <a:ext cx="1816701" cy="1090020"/>
      </dsp:txXfrm>
    </dsp:sp>
    <dsp:sp modelId="{EA4F3663-88A3-42F8-86CE-CFA54BDD5024}">
      <dsp:nvSpPr>
        <dsp:cNvPr id="0" name=""/>
        <dsp:cNvSpPr/>
      </dsp:nvSpPr>
      <dsp:spPr>
        <a:xfrm>
          <a:off x="727452" y="2543923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開頭</a:t>
          </a:r>
        </a:p>
      </dsp:txBody>
      <dsp:txXfrm>
        <a:off x="727452" y="2543923"/>
        <a:ext cx="1816701" cy="1090020"/>
      </dsp:txXfrm>
    </dsp:sp>
    <dsp:sp modelId="{E7EF763C-5B04-41A2-BF42-E697F8968792}">
      <dsp:nvSpPr>
        <dsp:cNvPr id="0" name=""/>
        <dsp:cNvSpPr/>
      </dsp:nvSpPr>
      <dsp:spPr>
        <a:xfrm>
          <a:off x="2725823" y="2543923"/>
          <a:ext cx="1816701" cy="1090020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0000"/>
              </a:schemeClr>
            </a:gs>
            <a:gs pos="84000">
              <a:schemeClr val="accent1"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900" kern="1200" dirty="0"/>
            <a:t>內容</a:t>
          </a:r>
        </a:p>
      </dsp:txBody>
      <dsp:txXfrm>
        <a:off x="2725823" y="2543923"/>
        <a:ext cx="1816701" cy="10900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C3F74E-9619-4E1F-8063-B26C780A1B46}">
      <dsp:nvSpPr>
        <dsp:cNvPr id="0" name=""/>
        <dsp:cNvSpPr/>
      </dsp:nvSpPr>
      <dsp:spPr>
        <a:xfrm>
          <a:off x="1056968" y="250166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Html</a:t>
          </a:r>
          <a:r>
            <a:rPr lang="zh-TW" sz="2400" kern="1200" dirty="0"/>
            <a:t>檔主要格式、</a:t>
          </a:r>
          <a:r>
            <a:rPr lang="en-US" sz="2400" kern="1200" dirty="0" err="1"/>
            <a:t>Css</a:t>
          </a:r>
          <a:r>
            <a:rPr lang="zh-TW" sz="2400" kern="1200" dirty="0"/>
            <a:t>檔修改格式、</a:t>
          </a:r>
          <a:r>
            <a:rPr lang="en-US" sz="2400" kern="1200" dirty="0"/>
            <a:t>Js</a:t>
          </a:r>
          <a:r>
            <a:rPr lang="zh-TW" sz="2400" kern="1200" dirty="0"/>
            <a:t>檔更改風格</a:t>
          </a:r>
          <a:endParaRPr lang="zh-TW" altLang="en-US" sz="2400" kern="1200" dirty="0"/>
        </a:p>
      </dsp:txBody>
      <dsp:txXfrm>
        <a:off x="1056968" y="250166"/>
        <a:ext cx="4353383" cy="1360432"/>
      </dsp:txXfrm>
    </dsp:sp>
    <dsp:sp modelId="{D880E43C-9005-474D-AF75-5EBF79592FF5}">
      <dsp:nvSpPr>
        <dsp:cNvPr id="0" name=""/>
        <dsp:cNvSpPr/>
      </dsp:nvSpPr>
      <dsp:spPr>
        <a:xfrm>
          <a:off x="875577" y="53659"/>
          <a:ext cx="952302" cy="1428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F030FA-F5BD-48E6-9544-770AD60E17AC}">
      <dsp:nvSpPr>
        <dsp:cNvPr id="0" name=""/>
        <dsp:cNvSpPr/>
      </dsp:nvSpPr>
      <dsp:spPr>
        <a:xfrm>
          <a:off x="5800989" y="250166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ul</a:t>
          </a:r>
          <a:r>
            <a:rPr lang="zh-TW" sz="2400" kern="1200" dirty="0"/>
            <a:t>、</a:t>
          </a:r>
          <a:r>
            <a:rPr lang="en-US" sz="2400" kern="1200" dirty="0"/>
            <a:t>li</a:t>
          </a:r>
          <a:r>
            <a:rPr lang="zh-TW" sz="2400" kern="1200" dirty="0"/>
            <a:t>、</a:t>
          </a:r>
          <a:r>
            <a:rPr lang="en-US" sz="2400" kern="1200" dirty="0" err="1"/>
            <a:t>Ol</a:t>
          </a:r>
          <a:r>
            <a:rPr lang="zh-TW" sz="2400" kern="1200" dirty="0"/>
            <a:t>列表，</a:t>
          </a:r>
          <a:r>
            <a:rPr lang="en-US" sz="2400" kern="1200" dirty="0"/>
            <a:t>tr</a:t>
          </a:r>
          <a:r>
            <a:rPr lang="zh-TW" sz="2400" kern="1200" dirty="0"/>
            <a:t>、</a:t>
          </a:r>
          <a:r>
            <a:rPr lang="en-US" sz="2400" kern="1200" dirty="0"/>
            <a:t>td</a:t>
          </a:r>
          <a:r>
            <a:rPr lang="zh-TW" sz="2400" kern="1200" dirty="0"/>
            <a:t>製作</a:t>
          </a:r>
          <a:r>
            <a:rPr lang="en-US" sz="2400" kern="1200" dirty="0"/>
            <a:t>table</a:t>
          </a:r>
          <a:r>
            <a:rPr lang="zh-TW" sz="2400" kern="1200" dirty="0"/>
            <a:t>表單</a:t>
          </a:r>
          <a:endParaRPr lang="zh-TW" altLang="en-US" sz="2400" kern="1200" dirty="0"/>
        </a:p>
      </dsp:txBody>
      <dsp:txXfrm>
        <a:off x="5800989" y="250166"/>
        <a:ext cx="4353383" cy="1360432"/>
      </dsp:txXfrm>
    </dsp:sp>
    <dsp:sp modelId="{824365CB-4C64-40B1-B6EC-9E42CABFFD42}">
      <dsp:nvSpPr>
        <dsp:cNvPr id="0" name=""/>
        <dsp:cNvSpPr/>
      </dsp:nvSpPr>
      <dsp:spPr>
        <a:xfrm>
          <a:off x="5619598" y="53659"/>
          <a:ext cx="952302" cy="1428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264AC9-A9D6-47A1-AA49-642B2A95ED8E}">
      <dsp:nvSpPr>
        <dsp:cNvPr id="0" name=""/>
        <dsp:cNvSpPr/>
      </dsp:nvSpPr>
      <dsp:spPr>
        <a:xfrm>
          <a:off x="1056968" y="1962799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div</a:t>
          </a:r>
          <a:r>
            <a:rPr lang="zh-TW" sz="2400" kern="1200" dirty="0"/>
            <a:t>、</a:t>
          </a:r>
          <a:r>
            <a:rPr lang="en-US" sz="2400" kern="1200" dirty="0"/>
            <a:t>style</a:t>
          </a:r>
          <a:r>
            <a:rPr lang="zh-TW" sz="2400" kern="1200" dirty="0"/>
            <a:t>修改網頁格式</a:t>
          </a:r>
          <a:endParaRPr lang="zh-TW" altLang="en-US" sz="2400" kern="1200" dirty="0"/>
        </a:p>
      </dsp:txBody>
      <dsp:txXfrm>
        <a:off x="1056968" y="1962799"/>
        <a:ext cx="4353383" cy="1360432"/>
      </dsp:txXfrm>
    </dsp:sp>
    <dsp:sp modelId="{FA0481A9-7A9D-45CF-B217-58E8A0722F0F}">
      <dsp:nvSpPr>
        <dsp:cNvPr id="0" name=""/>
        <dsp:cNvSpPr/>
      </dsp:nvSpPr>
      <dsp:spPr>
        <a:xfrm>
          <a:off x="875577" y="1766292"/>
          <a:ext cx="952302" cy="1428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E8981E-8A3A-4AC1-8567-D0CF1352624B}">
      <dsp:nvSpPr>
        <dsp:cNvPr id="0" name=""/>
        <dsp:cNvSpPr/>
      </dsp:nvSpPr>
      <dsp:spPr>
        <a:xfrm>
          <a:off x="5800989" y="1962799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area </a:t>
          </a:r>
          <a:r>
            <a:rPr lang="en-US" sz="2400" kern="1200" dirty="0" err="1"/>
            <a:t>coords</a:t>
          </a:r>
          <a:r>
            <a:rPr lang="zh-TW" sz="2400" kern="1200" dirty="0"/>
            <a:t>抓取範圍</a:t>
          </a:r>
          <a:endParaRPr lang="zh-TW" altLang="en-US" sz="2400" kern="1200" dirty="0"/>
        </a:p>
      </dsp:txBody>
      <dsp:txXfrm>
        <a:off x="5800989" y="1962799"/>
        <a:ext cx="4353383" cy="1360432"/>
      </dsp:txXfrm>
    </dsp:sp>
    <dsp:sp modelId="{9A8D3A3E-6678-4541-A9A3-C3570EFB3A7C}">
      <dsp:nvSpPr>
        <dsp:cNvPr id="0" name=""/>
        <dsp:cNvSpPr/>
      </dsp:nvSpPr>
      <dsp:spPr>
        <a:xfrm>
          <a:off x="5619598" y="1766292"/>
          <a:ext cx="952302" cy="142845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58F1CF-2F00-490C-B408-2BDEDB9222B4}">
      <dsp:nvSpPr>
        <dsp:cNvPr id="0" name=""/>
        <dsp:cNvSpPr/>
      </dsp:nvSpPr>
      <dsp:spPr>
        <a:xfrm>
          <a:off x="1056968" y="3675432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audio</a:t>
          </a:r>
          <a:r>
            <a:rPr lang="zh-TW" sz="2400" kern="1200" dirty="0"/>
            <a:t>插入背景音樂</a:t>
          </a:r>
          <a:endParaRPr lang="zh-TW" altLang="en-US" sz="2400" kern="1200" dirty="0"/>
        </a:p>
      </dsp:txBody>
      <dsp:txXfrm>
        <a:off x="1056968" y="3675432"/>
        <a:ext cx="4353383" cy="1360432"/>
      </dsp:txXfrm>
    </dsp:sp>
    <dsp:sp modelId="{9B892633-2165-45A6-942C-DF11AAF832E2}">
      <dsp:nvSpPr>
        <dsp:cNvPr id="0" name=""/>
        <dsp:cNvSpPr/>
      </dsp:nvSpPr>
      <dsp:spPr>
        <a:xfrm>
          <a:off x="875577" y="3478926"/>
          <a:ext cx="952302" cy="142845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65323C-DA3C-4C92-B4CB-A69B009D6C75}">
      <dsp:nvSpPr>
        <dsp:cNvPr id="0" name=""/>
        <dsp:cNvSpPr/>
      </dsp:nvSpPr>
      <dsp:spPr>
        <a:xfrm>
          <a:off x="5800989" y="3675432"/>
          <a:ext cx="4353383" cy="136043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1466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zh-TW" altLang="en-US" sz="2400" kern="1200" dirty="0"/>
            <a:t>網頁開場動畫</a:t>
          </a:r>
        </a:p>
      </dsp:txBody>
      <dsp:txXfrm>
        <a:off x="5800989" y="3675432"/>
        <a:ext cx="4353383" cy="1360432"/>
      </dsp:txXfrm>
    </dsp:sp>
    <dsp:sp modelId="{CC1CFA15-6D35-4BFC-83BF-DB9E175F8D93}">
      <dsp:nvSpPr>
        <dsp:cNvPr id="0" name=""/>
        <dsp:cNvSpPr/>
      </dsp:nvSpPr>
      <dsp:spPr>
        <a:xfrm>
          <a:off x="5619598" y="3478926"/>
          <a:ext cx="952302" cy="142845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752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505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2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30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39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25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719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375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31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95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141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7249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://trainerhoward.pixnet.net/blog/post/110270690" TargetMode="External"/><Relationship Id="rId3" Type="http://schemas.openxmlformats.org/officeDocument/2006/relationships/hyperlink" Target="https://fairylolita.com/post-460064791/" TargetMode="External"/><Relationship Id="rId7" Type="http://schemas.openxmlformats.org/officeDocument/2006/relationships/hyperlink" Target="https://www.funtime.com.tw/guide/taiwan-food-travel" TargetMode="External"/><Relationship Id="rId2" Type="http://schemas.openxmlformats.org/officeDocument/2006/relationships/hyperlink" Target="https://supertaste.tvbs.com.tw/pack/3208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mofood.com/category/%E5%85%A8%E5%8F%B0%E7%BE%8E%E9%A3%9F/" TargetMode="External"/><Relationship Id="rId5" Type="http://schemas.openxmlformats.org/officeDocument/2006/relationships/hyperlink" Target="https://pixchelin.pixnet.net/blog/post/291208372-%E7%98%8B%E5%82%B3%EF%BC%81%E5%85%A8%E5%8F%B0%E7%BE%8E%E9%A3%9F%E5%8F%A3%E8%A2%8B%E5%90%8D%E5%96%AE%EF%BC%8C%E6%9C%89%E4%BA%86%E9%80%99%E4%B8%80%E5%8C%85%E5%B9%B4%E5%81%87%E9%80%B1" TargetMode="External"/><Relationship Id="rId4" Type="http://schemas.openxmlformats.org/officeDocument/2006/relationships/hyperlink" Target="https://guliufish.com/blog/post/taiwan-food" TargetMode="External"/><Relationship Id="rId9" Type="http://schemas.openxmlformats.org/officeDocument/2006/relationships/hyperlink" Target="http://www.i-write.idv.tw/life/info/food/food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6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5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視訊 3" descr="一張含有 鍵盤, 室內, 電子用品, 電腦 的圖片&#10;&#10;自動產生的描述">
            <a:extLst>
              <a:ext uri="{FF2B5EF4-FFF2-40B4-BE49-F238E27FC236}">
                <a16:creationId xmlns:a16="http://schemas.microsoft.com/office/drawing/2014/main" id="{95BF59F3-4FD4-4000-B5B5-C617FBE75A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4C10B06-2340-419F-8942-EF4E02FE7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95400" y="-57703"/>
            <a:ext cx="8402955" cy="1957446"/>
          </a:xfrm>
        </p:spPr>
        <p:txBody>
          <a:bodyPr anchor="b">
            <a:normAutofit/>
          </a:bodyPr>
          <a:lstStyle/>
          <a:p>
            <a:pPr algn="ctr"/>
            <a:r>
              <a:rPr lang="zh-TW" altLang="en-US" sz="80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美食</a:t>
            </a:r>
            <a:r>
              <a:rPr lang="en-US" altLang="zh-TW" sz="80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TOP3</a:t>
            </a:r>
            <a:endParaRPr lang="zh-TW" altLang="en-US" sz="4000" b="1" cap="none" dirty="0">
              <a:ln w="95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FFF80C-F7F1-456C-AB5B-9122ABC1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1345" y="1727854"/>
            <a:ext cx="5173806" cy="1200150"/>
          </a:xfrm>
        </p:spPr>
        <p:txBody>
          <a:bodyPr anchor="t">
            <a:normAutofit lnSpcReduction="10000"/>
          </a:bodyPr>
          <a:lstStyle/>
          <a:p>
            <a:pPr algn="l">
              <a:spcAft>
                <a:spcPts val="600"/>
              </a:spcAft>
            </a:pPr>
            <a:r>
              <a:rPr lang="en-US" altLang="zh-TW" sz="28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n-ea"/>
              </a:rPr>
              <a:t>A108223006</a:t>
            </a:r>
            <a:r>
              <a:rPr lang="zh-TW" altLang="en-US" sz="28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n-ea"/>
              </a:rPr>
              <a:t> 網科二甲 陳宇治 </a:t>
            </a:r>
            <a:endParaRPr lang="en-US" altLang="zh-TW" sz="2800" b="1" cap="none" dirty="0">
              <a:ln w="95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n-ea"/>
            </a:endParaRPr>
          </a:p>
          <a:p>
            <a:pPr algn="l">
              <a:spcAft>
                <a:spcPts val="600"/>
              </a:spcAft>
            </a:pPr>
            <a:r>
              <a:rPr lang="en-US" altLang="zh-TW" sz="28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n-ea"/>
              </a:rPr>
              <a:t>A108223022</a:t>
            </a:r>
            <a:r>
              <a:rPr lang="zh-TW" altLang="en-US" sz="2800" b="1" cap="none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n-ea"/>
              </a:rPr>
              <a:t> 網科二甲 呂耿瑋</a:t>
            </a:r>
            <a:endParaRPr lang="zh-tw" altLang="zh-TW" sz="2800" b="1" cap="none" dirty="0">
              <a:ln w="95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n-ea"/>
            </a:endParaRPr>
          </a:p>
          <a:p>
            <a:pPr algn="ctr"/>
            <a:endParaRPr lang="zh-TW" altLang="en-US" sz="2000" b="1" cap="non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563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6A02A9B-B341-4CE0-9971-B4CBDC5FF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004"/>
          <a:stretch/>
        </p:blipFill>
        <p:spPr>
          <a:xfrm>
            <a:off x="0" y="0"/>
            <a:ext cx="6440793" cy="6858000"/>
          </a:xfrm>
          <a:prstGeom prst="rect">
            <a:avLst/>
          </a:prstGeom>
        </p:spPr>
      </p:pic>
      <p:pic>
        <p:nvPicPr>
          <p:cNvPr id="7" name="圖片 6" descr="一張含有 地圖 的圖片&#10;&#10;自動產生的描述">
            <a:extLst>
              <a:ext uri="{FF2B5EF4-FFF2-40B4-BE49-F238E27FC236}">
                <a16:creationId xmlns:a16="http://schemas.microsoft.com/office/drawing/2014/main" id="{CAEAE9CF-B9BD-4F32-84F7-CAD400F4EC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7"/>
          <a:stretch/>
        </p:blipFill>
        <p:spPr>
          <a:xfrm>
            <a:off x="6440793" y="0"/>
            <a:ext cx="5751207" cy="483659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40C8231-A570-4503-94C4-139C014D6CE8}"/>
              </a:ext>
            </a:extLst>
          </p:cNvPr>
          <p:cNvSpPr txBox="1"/>
          <p:nvPr/>
        </p:nvSpPr>
        <p:spPr>
          <a:xfrm>
            <a:off x="7419975" y="5462575"/>
            <a:ext cx="41280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/>
              <a:t>▲此為示範畫面</a:t>
            </a:r>
          </a:p>
        </p:txBody>
      </p:sp>
    </p:spTree>
    <p:extLst>
      <p:ext uri="{BB962C8B-B14F-4D97-AF65-F5344CB8AC3E}">
        <p14:creationId xmlns:p14="http://schemas.microsoft.com/office/powerpoint/2010/main" val="3860353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97B465-5D36-4930-8D07-A810BC6E2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1075"/>
            <a:ext cx="9601200" cy="1485900"/>
          </a:xfrm>
        </p:spPr>
        <p:txBody>
          <a:bodyPr/>
          <a:lstStyle/>
          <a:p>
            <a:r>
              <a:rPr lang="zh-TW" altLang="en-US" dirty="0"/>
              <a:t>將上週未座標化之地區皆座標化完成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64E5D10-2D00-4152-BC44-B56A01CB7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947545"/>
            <a:ext cx="9067800" cy="4437302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A5FD524C-9C71-4B58-A150-370CDCE78726}"/>
              </a:ext>
            </a:extLst>
          </p:cNvPr>
          <p:cNvSpPr txBox="1"/>
          <p:nvPr/>
        </p:nvSpPr>
        <p:spPr>
          <a:xfrm>
            <a:off x="10972800" y="829474"/>
            <a:ext cx="441146" cy="59400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/>
              <a:t>以</a:t>
            </a:r>
            <a:endParaRPr lang="en-US" altLang="zh-TW" sz="2000" b="1" dirty="0"/>
          </a:p>
          <a:p>
            <a:r>
              <a:rPr lang="zh-TW" altLang="en-US" sz="2000" b="1" dirty="0"/>
              <a:t>雙</a:t>
            </a:r>
            <a:endParaRPr lang="en-US" altLang="zh-TW" sz="2000" b="1" dirty="0"/>
          </a:p>
          <a:p>
            <a:r>
              <a:rPr lang="zh-TW" altLang="en-US" sz="2000" b="1" dirty="0"/>
              <a:t>北</a:t>
            </a:r>
            <a:endParaRPr lang="en-US" altLang="zh-TW" sz="2000" b="1" dirty="0"/>
          </a:p>
          <a:p>
            <a:r>
              <a:rPr lang="zh-TW" altLang="en-US" sz="2000" b="1" dirty="0"/>
              <a:t>為</a:t>
            </a:r>
            <a:endParaRPr lang="en-US" altLang="zh-TW" sz="2000" b="1" dirty="0"/>
          </a:p>
          <a:p>
            <a:r>
              <a:rPr lang="zh-TW" altLang="en-US" sz="2000" b="1" dirty="0"/>
              <a:t>例</a:t>
            </a:r>
            <a:endParaRPr lang="en-US" altLang="zh-TW" sz="2000" b="1" dirty="0"/>
          </a:p>
          <a:p>
            <a:r>
              <a:rPr lang="zh-TW" altLang="en-US" sz="2000" b="1" dirty="0"/>
              <a:t>，</a:t>
            </a:r>
            <a:endParaRPr lang="en-US" altLang="zh-TW" sz="2000" b="1" dirty="0"/>
          </a:p>
          <a:p>
            <a:r>
              <a:rPr lang="zh-TW" altLang="en-US" sz="2000" b="1" dirty="0"/>
              <a:t>座</a:t>
            </a:r>
            <a:endParaRPr lang="en-US" altLang="zh-TW" sz="2000" b="1" dirty="0"/>
          </a:p>
          <a:p>
            <a:r>
              <a:rPr lang="zh-TW" altLang="en-US" sz="2000" b="1" dirty="0"/>
              <a:t>標</a:t>
            </a:r>
            <a:endParaRPr lang="en-US" altLang="zh-TW" sz="2000" b="1" dirty="0"/>
          </a:p>
          <a:p>
            <a:r>
              <a:rPr lang="zh-TW" altLang="en-US" sz="2000" b="1" dirty="0"/>
              <a:t>化</a:t>
            </a:r>
            <a:endParaRPr lang="en-US" altLang="zh-TW" sz="2000" b="1" dirty="0"/>
          </a:p>
          <a:p>
            <a:r>
              <a:rPr lang="zh-TW" altLang="en-US" sz="2000" b="1" dirty="0"/>
              <a:t>和</a:t>
            </a:r>
            <a:endParaRPr lang="en-US" altLang="zh-TW" sz="2000" b="1" dirty="0"/>
          </a:p>
          <a:p>
            <a:r>
              <a:rPr lang="zh-TW" altLang="en-US" sz="2000" b="1" dirty="0"/>
              <a:t>連</a:t>
            </a:r>
            <a:endParaRPr lang="en-US" altLang="zh-TW" sz="2000" b="1" dirty="0"/>
          </a:p>
          <a:p>
            <a:r>
              <a:rPr lang="zh-TW" altLang="en-US" sz="2000" b="1" dirty="0"/>
              <a:t>結</a:t>
            </a:r>
            <a:endParaRPr lang="en-US" altLang="zh-TW" sz="2000" b="1" dirty="0"/>
          </a:p>
          <a:p>
            <a:r>
              <a:rPr lang="zh-TW" altLang="en-US" sz="2000" b="1" dirty="0"/>
              <a:t>跳</a:t>
            </a:r>
            <a:endParaRPr lang="en-US" altLang="zh-TW" sz="2000" b="1" dirty="0"/>
          </a:p>
          <a:p>
            <a:r>
              <a:rPr lang="zh-TW" altLang="en-US" sz="2000" b="1" dirty="0"/>
              <a:t>轉</a:t>
            </a:r>
            <a:endParaRPr lang="en-US" altLang="zh-TW" sz="2000" b="1" dirty="0"/>
          </a:p>
          <a:p>
            <a:r>
              <a:rPr lang="zh-TW" altLang="en-US" sz="2000" b="1" dirty="0"/>
              <a:t>製</a:t>
            </a:r>
            <a:endParaRPr lang="en-US" altLang="zh-TW" sz="2000" b="1" dirty="0"/>
          </a:p>
          <a:p>
            <a:r>
              <a:rPr lang="zh-TW" altLang="en-US" sz="2000" b="1" dirty="0"/>
              <a:t>作</a:t>
            </a:r>
            <a:endParaRPr lang="en-US" altLang="zh-TW" sz="2000" b="1" dirty="0"/>
          </a:p>
          <a:p>
            <a:r>
              <a:rPr lang="zh-TW" altLang="en-US" sz="2000" b="1" dirty="0"/>
              <a:t>完</a:t>
            </a:r>
            <a:endParaRPr lang="en-US" altLang="zh-TW" sz="2000" b="1" dirty="0"/>
          </a:p>
          <a:p>
            <a:r>
              <a:rPr lang="zh-TW" altLang="en-US" sz="2000" b="1" dirty="0"/>
              <a:t>成</a:t>
            </a:r>
            <a:endParaRPr lang="en-US" altLang="zh-TW" sz="2000" b="1" dirty="0"/>
          </a:p>
          <a:p>
            <a:r>
              <a:rPr lang="zh-TW" altLang="en-US" sz="2000" b="1" dirty="0"/>
              <a:t>。</a:t>
            </a:r>
          </a:p>
        </p:txBody>
      </p:sp>
      <p:sp>
        <p:nvSpPr>
          <p:cNvPr id="14" name="箭號: 向左 13">
            <a:extLst>
              <a:ext uri="{FF2B5EF4-FFF2-40B4-BE49-F238E27FC236}">
                <a16:creationId xmlns:a16="http://schemas.microsoft.com/office/drawing/2014/main" id="{52A00273-7F6A-4936-8BCC-CFF740F8BA63}"/>
              </a:ext>
            </a:extLst>
          </p:cNvPr>
          <p:cNvSpPr/>
          <p:nvPr/>
        </p:nvSpPr>
        <p:spPr>
          <a:xfrm rot="16200000">
            <a:off x="6551262" y="990600"/>
            <a:ext cx="685800" cy="7810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08179333-16A4-4B37-B412-47ACF5D7D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30" y="1947545"/>
            <a:ext cx="9197270" cy="4427847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1F201D3-113F-45C0-9639-F0AF5B538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730" y="1947546"/>
            <a:ext cx="9197270" cy="4459474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E499EBC6-4B2F-4D64-B579-518DD88954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730" y="1947545"/>
            <a:ext cx="9216248" cy="4459475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1B7F9DF8-4D92-4303-8577-6A3C6F03A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9730" y="1947545"/>
            <a:ext cx="9197270" cy="4460235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0A4C9338-AEAD-499D-B5DE-B0566B09A2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9730" y="1947546"/>
            <a:ext cx="9241219" cy="4437302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7B73E2D7-9ED3-44FD-BCCE-718ED72E0C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9730" y="1947546"/>
            <a:ext cx="9241219" cy="4477900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35AC7198-4421-4CCB-ADF4-46C9E7A6A4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730" y="1947545"/>
            <a:ext cx="9241219" cy="4484055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5C581695-34AA-42CB-B3EF-6727E982C7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9730" y="1947545"/>
            <a:ext cx="9197270" cy="4456799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3374F13F-CC72-4BB4-B1DE-CA8D0F62E08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9730" y="1947545"/>
            <a:ext cx="9286554" cy="4477900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62F2387A-3F97-4B2E-A859-4E638ABE977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89730" y="1944869"/>
            <a:ext cx="9197270" cy="4462917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09D6F0D5-1891-402C-AB84-ABC1D8745F6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5647" y="1944869"/>
            <a:ext cx="9264973" cy="4486731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23DE4486-06DB-477B-9D9E-DDE89F3AFBB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85647" y="1944870"/>
            <a:ext cx="9264973" cy="4450758"/>
          </a:xfrm>
          <a:prstGeom prst="rect">
            <a:avLst/>
          </a:prstGeom>
        </p:spPr>
      </p:pic>
      <p:pic>
        <p:nvPicPr>
          <p:cNvPr id="44" name="圖片 43">
            <a:extLst>
              <a:ext uri="{FF2B5EF4-FFF2-40B4-BE49-F238E27FC236}">
                <a16:creationId xmlns:a16="http://schemas.microsoft.com/office/drawing/2014/main" id="{FCF14290-B971-4610-A7E0-FD4E1C9691C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85647" y="1944869"/>
            <a:ext cx="9239624" cy="4486731"/>
          </a:xfrm>
          <a:prstGeom prst="rect">
            <a:avLst/>
          </a:prstGeom>
        </p:spPr>
      </p:pic>
      <p:sp>
        <p:nvSpPr>
          <p:cNvPr id="45" name="文字方塊 44">
            <a:extLst>
              <a:ext uri="{FF2B5EF4-FFF2-40B4-BE49-F238E27FC236}">
                <a16:creationId xmlns:a16="http://schemas.microsoft.com/office/drawing/2014/main" id="{9198AF8F-F595-4C5A-8B80-FED0283BB658}"/>
              </a:ext>
            </a:extLst>
          </p:cNvPr>
          <p:cNvSpPr txBox="1"/>
          <p:nvPr/>
        </p:nvSpPr>
        <p:spPr>
          <a:xfrm rot="16200000">
            <a:off x="3629842" y="-1353741"/>
            <a:ext cx="615553" cy="532453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TW" altLang="en-US" sz="2800" b="1" spc="600" dirty="0">
                <a:solidFill>
                  <a:srgbClr val="FF0000"/>
                </a:solidFill>
              </a:rPr>
              <a:t>十六個區域皆座標化完成。</a:t>
            </a:r>
          </a:p>
        </p:txBody>
      </p:sp>
    </p:spTree>
    <p:extLst>
      <p:ext uri="{BB962C8B-B14F-4D97-AF65-F5344CB8AC3E}">
        <p14:creationId xmlns:p14="http://schemas.microsoft.com/office/powerpoint/2010/main" val="406105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5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5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5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0"/>
                            </p:stCondLst>
                            <p:childTnLst>
                              <p:par>
                                <p:cTn id="7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75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0731D6EB-CF62-4827-8E56-C47D379BB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631" y="766542"/>
            <a:ext cx="4153627" cy="3347907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63D757-3F99-4A0D-8DDC-6C46CEA73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847876-3A2B-49FA-B396-40048599C954}" type="datetime1">
              <a:rPr lang="zh-TW" altLang="en-US" smtClean="0"/>
              <a:t>2021/10/8</a:t>
            </a:fld>
            <a:endParaRPr 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B7238DC4-023F-4520-8A2B-D7649880C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36" y="4319630"/>
            <a:ext cx="2984690" cy="2010097"/>
          </a:xfrm>
          <a:prstGeom prst="rect">
            <a:avLst/>
          </a:prstGeom>
        </p:spPr>
      </p:pic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54FB5BDD-3565-41DA-A766-76B3C0B5A088}"/>
              </a:ext>
            </a:extLst>
          </p:cNvPr>
          <p:cNvCxnSpPr>
            <a:cxnSpLocks/>
          </p:cNvCxnSpPr>
          <p:nvPr/>
        </p:nvCxnSpPr>
        <p:spPr>
          <a:xfrm flipV="1">
            <a:off x="3422708" y="2197916"/>
            <a:ext cx="1903800" cy="26458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D25DB679-2CAE-4E8D-BF67-EBB2826EC57B}"/>
              </a:ext>
            </a:extLst>
          </p:cNvPr>
          <p:cNvCxnSpPr>
            <a:cxnSpLocks/>
          </p:cNvCxnSpPr>
          <p:nvPr/>
        </p:nvCxnSpPr>
        <p:spPr>
          <a:xfrm flipH="1" flipV="1">
            <a:off x="2450482" y="1828800"/>
            <a:ext cx="2876026" cy="4278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9728715C-61AF-4990-9FDA-0C2D75F0B85A}"/>
              </a:ext>
            </a:extLst>
          </p:cNvPr>
          <p:cNvSpPr txBox="1">
            <a:spLocks/>
          </p:cNvSpPr>
          <p:nvPr/>
        </p:nvSpPr>
        <p:spPr>
          <a:xfrm>
            <a:off x="5601348" y="3927488"/>
            <a:ext cx="6203933" cy="2000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000" dirty="0"/>
              <a:t>接下來的想法是加入點擊的連結，這樣除了從上面點地圖的方式也能從列表點選，跳轉至其他分頁。</a:t>
            </a:r>
            <a:endParaRPr lang="en-US" altLang="zh-TW" sz="3000" dirty="0"/>
          </a:p>
          <a:p>
            <a:pPr marL="514350" indent="-514350">
              <a:buFont typeface="Garamond" pitchFamily="18" charset="0"/>
              <a:buAutoNum type="arabicPeriod"/>
            </a:pPr>
            <a:endParaRPr lang="zh-TW" altLang="en-US" sz="3000" dirty="0"/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F7C758E4-C58B-417A-B48F-60BAFCF981E0}"/>
              </a:ext>
            </a:extLst>
          </p:cNvPr>
          <p:cNvSpPr txBox="1">
            <a:spLocks/>
          </p:cNvSpPr>
          <p:nvPr/>
        </p:nvSpPr>
        <p:spPr>
          <a:xfrm>
            <a:off x="5601349" y="2114026"/>
            <a:ext cx="6203933" cy="2000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000" dirty="0"/>
              <a:t>這邊使用</a:t>
            </a:r>
            <a:r>
              <a:rPr lang="en-US" altLang="zh-TW" sz="3000" dirty="0"/>
              <a:t>&lt;table&gt;</a:t>
            </a:r>
            <a:r>
              <a:rPr lang="zh-TW" altLang="en-US" sz="3000" dirty="0"/>
              <a:t>的方式將各縣市做成了列表，並用顏色區分四個區域。</a:t>
            </a:r>
          </a:p>
        </p:txBody>
      </p:sp>
    </p:spTree>
    <p:extLst>
      <p:ext uri="{BB962C8B-B14F-4D97-AF65-F5344CB8AC3E}">
        <p14:creationId xmlns:p14="http://schemas.microsoft.com/office/powerpoint/2010/main" val="1813558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0A95C0A-5891-4DA8-851E-740EE9619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92839" cy="6858000"/>
          </a:xfrm>
          <a:prstGeom prst="rect">
            <a:avLst/>
          </a:prstGeom>
        </p:spPr>
      </p:pic>
      <p:pic>
        <p:nvPicPr>
          <p:cNvPr id="9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C5E34F20-B0C9-43D9-864E-6B844D2AB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100" y="0"/>
            <a:ext cx="453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09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A5598-6517-425B-B203-B9E532B5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8" descr="一張含有 文字, 電子用品, 螢幕擷取畫面, 電腦 的圖片&#10;&#10;自動產生的描述">
            <a:extLst>
              <a:ext uri="{FF2B5EF4-FFF2-40B4-BE49-F238E27FC236}">
                <a16:creationId xmlns:a16="http://schemas.microsoft.com/office/drawing/2014/main" id="{CD0FD81F-EAC7-46AB-B3AF-5531C0D21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056231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CED30F-B221-4CAD-8273-3147A7B99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26CF8D1-26C1-49F7-8159-1D28068B5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239"/>
          <a:stretch/>
        </p:blipFill>
        <p:spPr>
          <a:xfrm>
            <a:off x="0" y="0"/>
            <a:ext cx="663448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CE07790-07DB-4E6F-BFD3-B1E8B0656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480" y="0"/>
            <a:ext cx="5545445" cy="282448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12E36A5-4DB5-4144-9C48-F507A8FE4266}"/>
              </a:ext>
            </a:extLst>
          </p:cNvPr>
          <p:cNvSpPr txBox="1"/>
          <p:nvPr/>
        </p:nvSpPr>
        <p:spPr>
          <a:xfrm>
            <a:off x="6802964" y="5750560"/>
            <a:ext cx="52084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/>
              <a:t>▲插入圖片，文字用以介紹美食</a:t>
            </a:r>
            <a:endParaRPr lang="en-US" altLang="zh-TW" sz="2800" dirty="0"/>
          </a:p>
          <a:p>
            <a:r>
              <a:rPr lang="zh-TW" altLang="en-US" sz="2800" dirty="0"/>
              <a:t>並以</a:t>
            </a:r>
            <a:r>
              <a:rPr lang="en-US" altLang="zh-TW" sz="2800" dirty="0" err="1"/>
              <a:t>css</a:t>
            </a:r>
            <a:r>
              <a:rPr lang="zh-TW" altLang="en-US" sz="2800" dirty="0"/>
              <a:t>調整版面形式。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36068776-049C-4EED-B8D1-B1519DA44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41" r="9905"/>
          <a:stretch/>
        </p:blipFill>
        <p:spPr>
          <a:xfrm>
            <a:off x="6634480" y="2824480"/>
            <a:ext cx="5556106" cy="270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85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8C98B2E-14D2-44FB-A7A1-42F9C30B4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49" y="604837"/>
            <a:ext cx="9991725" cy="3457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1C5AD97-4C03-4787-958A-1785F7818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4333791"/>
            <a:ext cx="5610226" cy="120031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D19D8EB-FA7C-46F7-93D7-F9A3D22D4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222" y="4333790"/>
            <a:ext cx="3205377" cy="192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23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TW" alt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使用技巧</a:t>
            </a:r>
            <a:r>
              <a:rPr lang="zh-TW" altLang="en-US" sz="6600" dirty="0">
                <a:solidFill>
                  <a:srgbClr val="FFFFFF">
                    <a:alpha val="90000"/>
                  </a:srgbClr>
                </a:solidFill>
              </a:rPr>
              <a:t>和</a:t>
            </a:r>
            <a:br>
              <a:rPr lang="en-US" altLang="zh-TW" sz="6600" dirty="0">
                <a:solidFill>
                  <a:srgbClr val="FFFFFF">
                    <a:alpha val="90000"/>
                  </a:srgbClr>
                </a:solidFill>
              </a:rPr>
            </a:br>
            <a:r>
              <a:rPr lang="zh-TW" alt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工作分配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437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3DA9F19-716A-42F9-A159-267069B172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5416477"/>
              </p:ext>
            </p:extLst>
          </p:nvPr>
        </p:nvGraphicFramePr>
        <p:xfrm>
          <a:off x="581025" y="884237"/>
          <a:ext cx="11029950" cy="5089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6662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BF894C-5470-4E15-8A07-D02C0215C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524" y="643242"/>
            <a:ext cx="8854735" cy="55715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網科二甲						網科二甲</a:t>
            </a:r>
          </a:p>
          <a:p>
            <a:pPr marL="0" indent="0">
              <a:buNone/>
            </a:pPr>
            <a:r>
              <a:rPr lang="en-US" altLang="zh-TW" sz="2400" kern="100" dirty="0">
                <a:effectLst/>
                <a:latin typeface="+mn-ea"/>
                <a:cs typeface="Times New Roman" panose="02020603050405020304" pitchFamily="18" charset="0"/>
              </a:rPr>
              <a:t>A108223006 </a:t>
            </a: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陳宇治		</a:t>
            </a:r>
            <a:r>
              <a:rPr lang="en-US" altLang="zh-TW" sz="2400" kern="100" dirty="0">
                <a:effectLst/>
                <a:latin typeface="+mn-ea"/>
                <a:cs typeface="Times New Roman" panose="02020603050405020304" pitchFamily="18" charset="0"/>
              </a:rPr>
              <a:t>A108223022 </a:t>
            </a: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呂耿瑋</a:t>
            </a:r>
          </a:p>
          <a:p>
            <a:pPr marL="0" indent="0">
              <a:buNone/>
            </a:pPr>
            <a:endParaRPr lang="en-US" altLang="zh-TW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★製作各縣市分頁			☆設想主題</a:t>
            </a:r>
          </a:p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★製作每周</a:t>
            </a:r>
            <a:r>
              <a:rPr lang="en-US" altLang="zh-TW" sz="2400" kern="100" dirty="0">
                <a:effectLst/>
                <a:latin typeface="+mn-ea"/>
                <a:cs typeface="Times New Roman" panose="02020603050405020304" pitchFamily="18" charset="0"/>
              </a:rPr>
              <a:t>ppt				☆</a:t>
            </a: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設想網頁功能與架構</a:t>
            </a:r>
          </a:p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★製作</a:t>
            </a:r>
            <a:r>
              <a:rPr lang="en-US" altLang="zh-TW" sz="2400" kern="100" dirty="0">
                <a:effectLst/>
                <a:latin typeface="+mn-ea"/>
                <a:cs typeface="Times New Roman" panose="02020603050405020304" pitchFamily="18" charset="0"/>
              </a:rPr>
              <a:t>word</a:t>
            </a: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企劃書			☆寫出最初範本</a:t>
            </a:r>
          </a:p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★查找資料與圖片			☆製作各縣市分頁</a:t>
            </a:r>
          </a:p>
          <a:p>
            <a:pPr marL="0" indent="0">
              <a:buNone/>
            </a:pPr>
            <a:r>
              <a:rPr lang="zh-TW" altLang="en-US" sz="2400" kern="100" dirty="0">
                <a:effectLst/>
                <a:latin typeface="+mn-ea"/>
                <a:cs typeface="Times New Roman" panose="02020603050405020304" pitchFamily="18" charset="0"/>
              </a:rPr>
              <a:t>★最終修版和除錯			☆查找資料與圖片</a:t>
            </a:r>
          </a:p>
          <a:p>
            <a:endParaRPr lang="zh-TW" alt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992C9EB0-A24D-4BCE-831F-36760A28A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3350" y="1509713"/>
            <a:ext cx="4644631" cy="38385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TW" altLang="en-US" sz="60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工作分配</a:t>
            </a:r>
          </a:p>
        </p:txBody>
      </p:sp>
    </p:spTree>
    <p:extLst>
      <p:ext uri="{BB962C8B-B14F-4D97-AF65-F5344CB8AC3E}">
        <p14:creationId xmlns:p14="http://schemas.microsoft.com/office/powerpoint/2010/main" val="293240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kumimoji="0" lang="zh-TW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設計理念</a:t>
            </a:r>
            <a:endParaRPr lang="zh-TW" altLang="en-US" sz="6600" b="0" kern="1200" cap="all" dirty="0">
              <a:solidFill>
                <a:srgbClr val="FFFFFF">
                  <a:alpha val="90000"/>
                </a:srgb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47322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TW" alt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設計心得</a:t>
            </a:r>
            <a:r>
              <a:rPr lang="zh-TW" altLang="en-US" sz="6600" dirty="0">
                <a:solidFill>
                  <a:srgbClr val="FFFFFF">
                    <a:alpha val="90000"/>
                  </a:srgbClr>
                </a:solidFill>
              </a:rPr>
              <a:t>和</a:t>
            </a:r>
            <a:br>
              <a:rPr lang="en-US" altLang="zh-TW" sz="6600" dirty="0">
                <a:solidFill>
                  <a:srgbClr val="FFFFFF">
                    <a:alpha val="90000"/>
                  </a:srgbClr>
                </a:solidFill>
              </a:rPr>
            </a:br>
            <a:r>
              <a:rPr lang="zh-TW" alt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參考資料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93390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1F1056-9A78-4FBC-9404-54512B6B5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CD12E1A-1466-441D-B493-84A074D41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0679642" cy="1188720"/>
          </a:xfrm>
        </p:spPr>
        <p:txBody>
          <a:bodyPr>
            <a:normAutofit/>
          </a:bodyPr>
          <a:lstStyle/>
          <a:p>
            <a:r>
              <a:rPr lang="zh-TW" altLang="en-US" sz="6000" dirty="0">
                <a:solidFill>
                  <a:schemeClr val="accent1"/>
                </a:solidFill>
              </a:rPr>
              <a:t>設計心得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9E4B7-86DE-4B00-A707-DD85CE5DB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1"/>
            <a:ext cx="11298933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5279DA-F84A-4155-ACBD-31D3894B4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10679642" cy="36344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800" dirty="0"/>
              <a:t>對於這次設計成果，和搭檔思考主題時也是很快就定了下來。做美食這個主題可以說我們都十分有興趣，有幸這次能和網頁設計進行連結，也透過這次設計的過程中，找了很多資料，獲取了很多知識。但其中也有遇到許多困難，和溝通的問題，並非每次都能漂亮的解決。我們能一路這樣堅持至此，也多虧了互相包容理解。雖然結果不像起初思考的那樣華麗流暢，但也是我們付出了許多的成果。</a:t>
            </a:r>
            <a:endParaRPr lang="en-US" altLang="zh-TW" sz="2800" dirty="0"/>
          </a:p>
          <a:p>
            <a:pPr marL="0" indent="0">
              <a:buNone/>
            </a:pPr>
            <a:r>
              <a:rPr lang="zh-TW" altLang="en-US" sz="2800" dirty="0"/>
              <a:t>謝謝各位</a:t>
            </a:r>
            <a:r>
              <a:rPr lang="en-US" altLang="zh-TW" sz="2800" dirty="0"/>
              <a:t>!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24502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1F1056-9A78-4FBC-9404-54512B6B5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B7961C0-34D7-4A84-AC79-48EE07B8D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0679642" cy="1188720"/>
          </a:xfrm>
        </p:spPr>
        <p:txBody>
          <a:bodyPr>
            <a:normAutofit/>
          </a:bodyPr>
          <a:lstStyle/>
          <a:p>
            <a:r>
              <a:rPr lang="zh-TW" altLang="en-US" sz="6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參考資料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9E4B7-86DE-4B00-A707-DD85CE5DB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1"/>
            <a:ext cx="11298933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A52167-F3DE-4B48-BCBF-275808E60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714500"/>
            <a:ext cx="10679642" cy="51435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2"/>
              </a:rPr>
              <a:t>https://supertaste.tvbs.com.tw/pack/320814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https://fairylolita.com/post-460064791/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https://guliufish.com/blog/post/taiwan-food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5"/>
              </a:rPr>
              <a:t>https://pixchelin.pixnet.net/blog/post/291208372-%E7%98%8B%E5%82%B3%EF%BC%81%E5%85%A8%E5%8F%B0%E7%BE%8E%E9%A3%9F%E5%8F%A3%E8%A2%8B%E5%90%8D%E5%96%AE%EF%BC%8C%E6%9C%89%E4%BA%86%E9%80%99%E4%B8%80%E5%8C%85%E5%B9%B4%E5%81%87%E9%80%B1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6"/>
              </a:rPr>
              <a:t>http://omofood.com/category/%E5%85%A8%E5%8F%B0%E7%BE%8E%E9%A3%9F/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7"/>
              </a:rPr>
              <a:t>https://www.funtime.com.tw/guide/taiwan-food-travel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8"/>
              </a:rPr>
              <a:t>http://trainerhoward.pixnet.net/blog/post/110270690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000" u="sng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  <a:hlinkClick r:id="rId9"/>
              </a:rPr>
              <a:t>http://www.i-write.idv.tw/life/info/food/food.html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74752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D1F1056-9A78-4FBC-9404-54512B6B5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40">
            <a:extLst>
              <a:ext uri="{FF2B5EF4-FFF2-40B4-BE49-F238E27FC236}">
                <a16:creationId xmlns:a16="http://schemas.microsoft.com/office/drawing/2014/main" id="{9659E4B7-86DE-4B00-A707-DD85CE5DB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1"/>
            <a:ext cx="11298933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A24F66-1D62-4CDF-A227-D486EDD9B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178" y="2373757"/>
            <a:ext cx="10679642" cy="3634486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旅遊通常喜歡去沒去過的地方，想要去那裡總是要看很多的介紹來決定，導致明明就沒去過卻要規劃去那邊的行程，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蒐集資料時一定有不清楚的地方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。通常問當地人似乎也不了解，因為當地人了解的是生活圈而不一定了解所有美食。</a:t>
            </a:r>
          </a:p>
          <a:p>
            <a:pPr marL="0" marR="0" lvl="0" indent="0" defTabSz="914400" rtl="0" eaLnBrk="1" fontAlgn="auto" latinLnBrk="0" hangingPunct="1"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為解決出外旅遊時能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快速的搜尋到當地美食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，因而在旅遊規劃方面減少「食」的問題。出遊時，不但不用煩心於每餐吃什麼，也能在我們推薦的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TOP3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中，享受美食。</a:t>
            </a:r>
          </a:p>
          <a:p>
            <a:endParaRPr lang="zh-TW" altLang="en-US" dirty="0"/>
          </a:p>
        </p:txBody>
      </p:sp>
      <p:sp>
        <p:nvSpPr>
          <p:cNvPr id="36" name="標題 1">
            <a:extLst>
              <a:ext uri="{FF2B5EF4-FFF2-40B4-BE49-F238E27FC236}">
                <a16:creationId xmlns:a16="http://schemas.microsoft.com/office/drawing/2014/main" id="{B7B95470-93F9-4501-852E-C259B8A25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849757"/>
            <a:ext cx="11029616" cy="1188720"/>
          </a:xfrm>
        </p:spPr>
        <p:txBody>
          <a:bodyPr/>
          <a:lstStyle/>
          <a:p>
            <a:r>
              <a:rPr lang="zh-TW" altLang="en-US" sz="6000" cap="none" dirty="0">
                <a:solidFill>
                  <a:prstClr val="black">
                    <a:lumMod val="85000"/>
                    <a:lumOff val="1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設計理念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9545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kumimoji="0" lang="zh-TW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思考步驟</a:t>
            </a:r>
            <a:endParaRPr lang="zh-TW" altLang="en-US" sz="6600" b="0" kern="1200" cap="all" dirty="0">
              <a:solidFill>
                <a:srgbClr val="FFFFFF">
                  <a:alpha val="90000"/>
                </a:srgb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7985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0E4129-0B77-4302-A8A1-C423CE64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cap="none" dirty="0">
                <a:solidFill>
                  <a:prstClr val="black">
                    <a:lumMod val="85000"/>
                    <a:lumOff val="1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思考步驟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191B7F7D-235D-4A90-B649-0DD25BF7CB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942476"/>
              </p:ext>
            </p:extLst>
          </p:nvPr>
        </p:nvGraphicFramePr>
        <p:xfrm>
          <a:off x="581025" y="2341563"/>
          <a:ext cx="11029950" cy="3633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46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TW" altLang="en-US" sz="6600" dirty="0"/>
              <a:t>現有功能</a:t>
            </a:r>
            <a:endParaRPr lang="zh-TW" altLang="en-US" sz="6600" b="0" kern="1200" cap="all" dirty="0">
              <a:solidFill>
                <a:srgbClr val="FFFFFF">
                  <a:alpha val="90000"/>
                </a:srgb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4974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B92576-099C-4079-A567-38142E8C5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現有功能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4CA679-3546-4E14-8FB8-F57168C3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D16E90-7C64-4C04-A50A-B866A1A92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4DD59-5AA2-46C6-B6A8-9B4C62D19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0CE81C-67DC-489E-BFFB-877C80B85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465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4890C374-998B-413C-92AB-1F498E4FDE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219971"/>
              </p:ext>
            </p:extLst>
          </p:nvPr>
        </p:nvGraphicFramePr>
        <p:xfrm>
          <a:off x="6340830" y="2340864"/>
          <a:ext cx="5269977" cy="3634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圖片 5">
            <a:extLst>
              <a:ext uri="{FF2B5EF4-FFF2-40B4-BE49-F238E27FC236}">
                <a16:creationId xmlns:a16="http://schemas.microsoft.com/office/drawing/2014/main" id="{64E2F87F-91B3-4143-B7B7-2CFEA3FC8C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7018"/>
          <a:stretch/>
        </p:blipFill>
        <p:spPr>
          <a:xfrm>
            <a:off x="456859" y="2180496"/>
            <a:ext cx="5404638" cy="405992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52BF9E7-52A8-4C48-8538-096E25BCBD9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27590"/>
          <a:stretch/>
        </p:blipFill>
        <p:spPr>
          <a:xfrm>
            <a:off x="446532" y="2184058"/>
            <a:ext cx="5404637" cy="4045683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23FE0E13-5BF3-4C34-9F6E-D665EAF6CFE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125"/>
          <a:stretch/>
        </p:blipFill>
        <p:spPr>
          <a:xfrm>
            <a:off x="446532" y="2194739"/>
            <a:ext cx="5404637" cy="4038564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536539A-0EA8-406C-8414-ED0B818F38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1573" y="2187615"/>
            <a:ext cx="5409924" cy="3346544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991BE1CC-811D-4FA4-8170-11055AA604B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2673"/>
          <a:stretch/>
        </p:blipFill>
        <p:spPr>
          <a:xfrm>
            <a:off x="456859" y="2197423"/>
            <a:ext cx="5409924" cy="4026067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D8DA19C-6CEB-4CCE-9C46-F5D6ABB7ACC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4123"/>
          <a:stretch/>
        </p:blipFill>
        <p:spPr>
          <a:xfrm>
            <a:off x="446532" y="2194739"/>
            <a:ext cx="5404637" cy="404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6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668C67E-C61D-4083-8AB8-7E1A6A86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TW" altLang="en-US" sz="6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程式碼及功能對照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61523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5B0F85-EB7B-4208-82C3-70CF8F3D2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0A339F-EED4-4653-B2BE-4D8FB1F29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41D37C2-A902-43FE-AAC6-BA2D60843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9564"/>
            <a:ext cx="5237192" cy="340658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4D56359-9E94-4918-B371-28C50E0DC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429000"/>
            <a:ext cx="5237192" cy="342885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EEFD72E-2A51-4F26-B5A2-4E5AC21E73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109"/>
          <a:stretch/>
        </p:blipFill>
        <p:spPr>
          <a:xfrm>
            <a:off x="5237193" y="65526"/>
            <a:ext cx="7097380" cy="323556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4953C71-E8EB-4296-BE8D-CC46CB07DC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8254"/>
          <a:stretch/>
        </p:blipFill>
        <p:spPr>
          <a:xfrm>
            <a:off x="5237193" y="3301092"/>
            <a:ext cx="7097380" cy="353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7840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769</Words>
  <Application>Microsoft Office PowerPoint</Application>
  <PresentationFormat>寬螢幕</PresentationFormat>
  <Paragraphs>77</Paragraphs>
  <Slides>22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3" baseType="lpstr">
      <vt:lpstr>Microsoft JhengHei UI</vt:lpstr>
      <vt:lpstr>微軟正黑體</vt:lpstr>
      <vt:lpstr>新細明體</vt:lpstr>
      <vt:lpstr>標楷體</vt:lpstr>
      <vt:lpstr>Avenir Next LT Pro</vt:lpstr>
      <vt:lpstr>Calibri</vt:lpstr>
      <vt:lpstr>Garamond</vt:lpstr>
      <vt:lpstr>Times New Roman</vt:lpstr>
      <vt:lpstr>Wingdings</vt:lpstr>
      <vt:lpstr>Wingdings 2</vt:lpstr>
      <vt:lpstr>DividendVTI</vt:lpstr>
      <vt:lpstr>美食TOP3</vt:lpstr>
      <vt:lpstr>設計理念</vt:lpstr>
      <vt:lpstr>設計理念</vt:lpstr>
      <vt:lpstr>思考步驟</vt:lpstr>
      <vt:lpstr>思考步驟</vt:lpstr>
      <vt:lpstr>現有功能</vt:lpstr>
      <vt:lpstr>現有功能</vt:lpstr>
      <vt:lpstr>程式碼及功能對照</vt:lpstr>
      <vt:lpstr>PowerPoint 簡報</vt:lpstr>
      <vt:lpstr>PowerPoint 簡報</vt:lpstr>
      <vt:lpstr>將上週未座標化之地區皆座標化完成</vt:lpstr>
      <vt:lpstr>PowerPoint 簡報</vt:lpstr>
      <vt:lpstr>PowerPoint 簡報</vt:lpstr>
      <vt:lpstr>PowerPoint 簡報</vt:lpstr>
      <vt:lpstr>PowerPoint 簡報</vt:lpstr>
      <vt:lpstr>PowerPoint 簡報</vt:lpstr>
      <vt:lpstr>使用技巧和 工作分配</vt:lpstr>
      <vt:lpstr>PowerPoint 簡報</vt:lpstr>
      <vt:lpstr>工作分配</vt:lpstr>
      <vt:lpstr>設計心得和 參考資料</vt:lpstr>
      <vt:lpstr>設計心得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美食TOP3</dc:title>
  <dc:creator>宇治 陳</dc:creator>
  <cp:lastModifiedBy>呂耿瑋</cp:lastModifiedBy>
  <cp:revision>3</cp:revision>
  <dcterms:created xsi:type="dcterms:W3CDTF">2021-01-03T19:06:17Z</dcterms:created>
  <dcterms:modified xsi:type="dcterms:W3CDTF">2021-10-08T14:09:29Z</dcterms:modified>
</cp:coreProperties>
</file>

<file path=docProps/thumbnail.jpeg>
</file>